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F6D"/>
    <a:srgbClr val="C826A9"/>
    <a:srgbClr val="90147E"/>
    <a:srgbClr val="98480C"/>
    <a:srgbClr val="D16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5B079-7B0F-4EE4-A151-4F2E9F67D07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8EF09-E576-487B-82C1-13AB1322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1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1E39-C350-4362-A037-3824D3CF9EA4}" type="datetime1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56A8-A519-481D-89FC-D70A1740D61F}" type="datetime1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FCA8-F5CC-47FE-9B4B-9193047BE5CC}" type="datetime1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0B27-38A3-4C43-A58E-5163882565AB}" type="datetime1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11FC-75D8-4F0A-842D-4D3265B09DC1}" type="datetime1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D06D-14B8-4F3D-A1B5-C38F6632404F}" type="datetime1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08F7-4CA5-4C04-B83B-D84C02D6743E}" type="datetime1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56F-8077-406D-A891-5D79D89218D9}" type="datetime1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D48C-E35C-4E48-AE66-CBC1AF76C228}" type="datetime1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FF88-4603-4127-AC10-70E1E8AE763A}" type="datetime1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BC18-3A38-4D43-89CA-3893837DA846}" type="datetime1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E6B0-B7A8-4F1B-9037-6784F6997DE3}" type="datetime1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86210"/>
          </a:xfrm>
        </p:spPr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DF0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Путешествие в заповедник</a:t>
            </a:r>
            <a:endParaRPr lang="ru-RU" sz="6000" b="1" u="sng" dirty="0">
              <a:solidFill>
                <a:srgbClr val="DF0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МБДОУ детский сад № 258  воспитатель: Колмакова Н. 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DF0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Сохраним  природу  вместе!</a:t>
            </a:r>
            <a:endParaRPr lang="ru-RU" sz="6000" b="1" dirty="0">
              <a:solidFill>
                <a:srgbClr val="DF0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6895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5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429000"/>
            <a:ext cx="471601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4716016" cy="350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78802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350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457200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471601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18662"/>
          <a:stretch>
            <a:fillRect/>
          </a:stretch>
        </p:blipFill>
        <p:spPr bwMode="auto">
          <a:xfrm>
            <a:off x="0" y="0"/>
            <a:ext cx="4719697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481" y="3429000"/>
            <a:ext cx="4596519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847606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5055" y="0"/>
            <a:ext cx="458894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rgbClr val="DF0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Заповедники </a:t>
            </a:r>
            <a:br>
              <a:rPr lang="ru-RU" sz="5400" b="1" u="sng" dirty="0" smtClean="0">
                <a:solidFill>
                  <a:srgbClr val="DF0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5400" b="1" u="sng" dirty="0" smtClean="0">
                <a:solidFill>
                  <a:srgbClr val="DF0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 </a:t>
            </a:r>
            <a:br>
              <a:rPr lang="ru-RU" sz="5400" b="1" u="sng" dirty="0" smtClean="0">
                <a:solidFill>
                  <a:srgbClr val="DF0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5400" b="1" u="sng" dirty="0" smtClean="0">
                <a:solidFill>
                  <a:srgbClr val="DF0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природные парки</a:t>
            </a:r>
            <a:endParaRPr lang="ru-RU" sz="5400" b="1" u="sng" dirty="0">
              <a:solidFill>
                <a:srgbClr val="DF0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4279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20025" cy="661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536504" cy="272231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DF0F6D"/>
                </a:solidFill>
                <a:latin typeface="Cambria Math" pitchFamily="18" charset="0"/>
                <a:ea typeface="Cambria Math" pitchFamily="18" charset="0"/>
              </a:rPr>
              <a:t>Научно-исследовательская работа в заповедниках</a:t>
            </a:r>
            <a:endParaRPr lang="ru-RU" sz="3600" b="1" i="1" dirty="0">
              <a:solidFill>
                <a:srgbClr val="DF0F6D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594744" cy="314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6440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510" y="3068960"/>
            <a:ext cx="455750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DF0F6D"/>
                </a:solidFill>
                <a:latin typeface="Cambria Math" pitchFamily="18" charset="0"/>
                <a:ea typeface="Cambria Math" pitchFamily="18" charset="0"/>
              </a:rPr>
              <a:t>Что нельзя делать в заповедниках</a:t>
            </a:r>
            <a:endParaRPr lang="ru-RU" b="1" i="1" dirty="0">
              <a:solidFill>
                <a:srgbClr val="DF0F6D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5231"/>
            <a:ext cx="8424936" cy="537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детский сад № 258  воспитатель: Колмакова Н. С.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Путешествие в заповедник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Заповедники  и  природные парки</vt:lpstr>
      <vt:lpstr>Презентация PowerPoint</vt:lpstr>
      <vt:lpstr>Научно-исследовательская работа в заповедниках</vt:lpstr>
      <vt:lpstr>Что нельзя делать в заповедниках</vt:lpstr>
      <vt:lpstr>Сохраним  природу  вместе!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заповедник</dc:title>
  <cp:lastModifiedBy>USER</cp:lastModifiedBy>
  <cp:revision>7</cp:revision>
  <dcterms:modified xsi:type="dcterms:W3CDTF">2020-11-06T11:24:39Z</dcterms:modified>
</cp:coreProperties>
</file>