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0F6D"/>
    <a:srgbClr val="C826A9"/>
    <a:srgbClr val="90147E"/>
    <a:srgbClr val="98480C"/>
    <a:srgbClr val="D163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5B079-7B0F-4EE4-A151-4F2E9F67D07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A8EF09-E576-487B-82C1-13AB13226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817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1E39-C350-4362-A037-3824D3CF9EA4}" type="datetime1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756A8-A519-481D-89FC-D70A1740D61F}" type="datetime1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4FCA8-F5CC-47FE-9B4B-9193047BE5CC}" type="datetime1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E0B27-38A3-4C43-A58E-5163882565AB}" type="datetime1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211FC-75D8-4F0A-842D-4D3265B09DC1}" type="datetime1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D06D-14B8-4F3D-A1B5-C38F6632404F}" type="datetime1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08F7-4CA5-4C04-B83B-D84C02D6743E}" type="datetime1">
              <a:rPr lang="ru-RU" smtClean="0"/>
              <a:t>06.11.2020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7156F-8077-406D-A891-5D79D89218D9}" type="datetime1">
              <a:rPr lang="ru-RU" smtClean="0"/>
              <a:t>06.11.2020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D48C-E35C-4E48-AE66-CBC1AF76C228}" type="datetime1">
              <a:rPr lang="ru-RU" smtClean="0"/>
              <a:t>06.11.2020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FF88-4603-4127-AC10-70E1E8AE763A}" type="datetime1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CBC18-3A38-4D43-89CA-3893837DA846}" type="datetime1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7E6B0-B7A8-4F1B-9037-6784F6997DE3}" type="datetime1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786210"/>
          </a:xfrm>
        </p:spPr>
        <p:txBody>
          <a:bodyPr>
            <a:noAutofit/>
          </a:bodyPr>
          <a:lstStyle/>
          <a:p>
            <a:r>
              <a:rPr lang="ru-RU" sz="6000" b="1" u="sng" dirty="0" smtClean="0">
                <a:solidFill>
                  <a:srgbClr val="DF0F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ston" pitchFamily="66" charset="0"/>
              </a:rPr>
              <a:t>Путешествие в заповедник</a:t>
            </a:r>
            <a:endParaRPr lang="ru-RU" sz="6000" b="1" u="sng" dirty="0">
              <a:solidFill>
                <a:srgbClr val="DF0F6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ston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2856"/>
            <a:ext cx="9144000" cy="4725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МБДОУ детский сад № 258  воспитатель: Колмакова Н. С.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DF0F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ston" pitchFamily="66" charset="0"/>
              </a:rPr>
              <a:t>Сохраним  природу  вместе!</a:t>
            </a:r>
            <a:endParaRPr lang="ru-RU" sz="6000" b="1" dirty="0">
              <a:solidFill>
                <a:srgbClr val="DF0F6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ston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8568952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3557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3" y="3429000"/>
            <a:ext cx="4716017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0"/>
            <a:ext cx="4716016" cy="3501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84984"/>
            <a:ext cx="4788024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16016" cy="3500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356992"/>
            <a:ext cx="4572000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0"/>
            <a:ext cx="4716016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r="18662"/>
          <a:stretch>
            <a:fillRect/>
          </a:stretch>
        </p:blipFill>
        <p:spPr bwMode="auto">
          <a:xfrm>
            <a:off x="0" y="0"/>
            <a:ext cx="4719697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7481" y="3429000"/>
            <a:ext cx="4596519" cy="342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4847606" cy="342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55055" y="0"/>
            <a:ext cx="4588945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Autofit/>
          </a:bodyPr>
          <a:lstStyle/>
          <a:p>
            <a:r>
              <a:rPr lang="ru-RU" sz="5400" b="1" u="sng" dirty="0" smtClean="0">
                <a:solidFill>
                  <a:srgbClr val="DF0F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Заповедники </a:t>
            </a:r>
            <a:br>
              <a:rPr lang="ru-RU" sz="5400" b="1" u="sng" dirty="0" smtClean="0">
                <a:solidFill>
                  <a:srgbClr val="DF0F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5400" b="1" u="sng" dirty="0" smtClean="0">
                <a:solidFill>
                  <a:srgbClr val="DF0F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и </a:t>
            </a:r>
            <a:br>
              <a:rPr lang="ru-RU" sz="5400" b="1" u="sng" dirty="0" smtClean="0">
                <a:solidFill>
                  <a:srgbClr val="DF0F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ru-RU" sz="5400" b="1" u="sng" dirty="0" smtClean="0">
                <a:solidFill>
                  <a:srgbClr val="DF0F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природные парки</a:t>
            </a:r>
            <a:endParaRPr lang="ru-RU" sz="5400" b="1" u="sng" dirty="0">
              <a:solidFill>
                <a:srgbClr val="DF0F6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924944"/>
            <a:ext cx="446449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924944"/>
            <a:ext cx="442798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2" y="144462"/>
            <a:ext cx="8820025" cy="6618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274638"/>
            <a:ext cx="4536504" cy="2722314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DF0F6D"/>
                </a:solidFill>
                <a:latin typeface="Cambria Math" pitchFamily="18" charset="0"/>
                <a:ea typeface="Cambria Math" pitchFamily="18" charset="0"/>
              </a:rPr>
              <a:t>Научно-исследовательская работа в заповедниках</a:t>
            </a:r>
            <a:endParaRPr lang="ru-RU" sz="3600" b="1" i="1" dirty="0">
              <a:solidFill>
                <a:srgbClr val="DF0F6D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98519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4594744" cy="3140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924944"/>
            <a:ext cx="4644008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510" y="3068960"/>
            <a:ext cx="4557506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DF0F6D"/>
                </a:solidFill>
                <a:latin typeface="Cambria Math" pitchFamily="18" charset="0"/>
                <a:ea typeface="Cambria Math" pitchFamily="18" charset="0"/>
              </a:rPr>
              <a:t>Что нельзя делать в заповедниках</a:t>
            </a:r>
            <a:endParaRPr lang="ru-RU" b="1" i="1" dirty="0">
              <a:solidFill>
                <a:srgbClr val="DF0F6D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5231"/>
            <a:ext cx="8424936" cy="5372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МБДОУ детский сад № 258  воспитатель: Колмакова Н. С.</a:t>
            </a:r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137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Путешествие в заповедник</vt:lpstr>
      <vt:lpstr>Презентация PowerPoint</vt:lpstr>
      <vt:lpstr>Презентация PowerPoint</vt:lpstr>
      <vt:lpstr>Презентация PowerPoint</vt:lpstr>
      <vt:lpstr>Презентация PowerPoint</vt:lpstr>
      <vt:lpstr>Заповедники  и  природные парки</vt:lpstr>
      <vt:lpstr>Презентация PowerPoint</vt:lpstr>
      <vt:lpstr>Научно-исследовательская работа в заповедниках</vt:lpstr>
      <vt:lpstr>Что нельзя делать в заповедниках</vt:lpstr>
      <vt:lpstr>Сохраним  природу  вместе!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заповедник</dc:title>
  <cp:lastModifiedBy>USER</cp:lastModifiedBy>
  <cp:revision>7</cp:revision>
  <dcterms:modified xsi:type="dcterms:W3CDTF">2020-11-06T11:24:39Z</dcterms:modified>
</cp:coreProperties>
</file>