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ЖИВОТНЫЕ И РАСТЕНИЯ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СХЕМЫ ПЛОСКОСТНЫХ СООРУЖЕНИЙ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1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9218" name="Picture 2" descr="https://pp.userapi.com/c10058/u76635499/128191987/x_706af2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7"/>
            <a:ext cx="38930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7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10242" name="Picture 2" descr="https://pp.userapi.com/c10058/u76635499/128191987/x_7bde6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66552"/>
            <a:ext cx="37164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ЗМЕЯ </a:t>
            </a:r>
            <a:endParaRPr lang="ru-RU" dirty="0"/>
          </a:p>
        </p:txBody>
      </p:sp>
      <p:pic>
        <p:nvPicPr>
          <p:cNvPr id="11266" name="Picture 2" descr="https://pp.userapi.com/c10058/u76635499/128191987/x_ed318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0672"/>
            <a:ext cx="814999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12290" name="Picture 2" descr="https://pp.userapi.com/c10058/u76635499/128191987/x_c94a5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087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13314" name="Picture 2" descr="https://pp.userapi.com/c10058/u76635499/128191987/x_e785e8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0334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8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14338" name="Picture 2" descr="https://pp.userapi.com/c10058/u76635499/128191987/x_4569aa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54999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3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15362" name="Picture 2" descr="https://pp.userapi.com/c10058/u76635499/128191987/x_acd2e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8871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7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16386" name="Picture 2" descr="https://pp.userapi.com/c10058/u76635499/128191987/x_5aad9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1"/>
            <a:ext cx="308857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6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 </a:t>
            </a:r>
            <a:endParaRPr lang="ru-RU" dirty="0"/>
          </a:p>
        </p:txBody>
      </p:sp>
      <p:pic>
        <p:nvPicPr>
          <p:cNvPr id="17410" name="Picture 2" descr="https://pp.userapi.com/c10058/u76635499/128191987/x_66336b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1"/>
            <a:ext cx="560816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6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18434" name="Picture 2" descr="https://pp.userapi.com/c10058/u76635499/128191987/x_bb271f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2074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7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pp.userapi.com/c10058/u76635499/128191987/x_3aec2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5"/>
            <a:ext cx="30033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6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pic>
        <p:nvPicPr>
          <p:cNvPr id="19458" name="Picture 2" descr="https://pp.userapi.com/c10058/u76635499/128191987/x_66956f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34588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1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pic>
        <p:nvPicPr>
          <p:cNvPr id="20482" name="Picture 2" descr="https://pp.userapi.com/c10058/u76635499/128191987/x_4c657e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3055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7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 </a:t>
            </a:r>
            <a:endParaRPr lang="ru-RU" dirty="0"/>
          </a:p>
        </p:txBody>
      </p:sp>
      <p:pic>
        <p:nvPicPr>
          <p:cNvPr id="21506" name="Picture 2" descr="https://pp.userapi.com/c10058/u76635499/128191987/x_9dd61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70503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МОТЫЛЕК </a:t>
            </a:r>
            <a:endParaRPr lang="ru-RU" dirty="0"/>
          </a:p>
        </p:txBody>
      </p:sp>
      <p:pic>
        <p:nvPicPr>
          <p:cNvPr id="22530" name="Picture 2" descr="https://pp.userapi.com/c10058/u76635499/128191987/x_42b0b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1" y="2060848"/>
            <a:ext cx="419090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</a:t>
            </a:r>
            <a:endParaRPr lang="ru-RU" dirty="0"/>
          </a:p>
        </p:txBody>
      </p:sp>
      <p:pic>
        <p:nvPicPr>
          <p:cNvPr id="23554" name="Picture 2" descr="https://pp.userapi.com/c10058/u76635499/128191987/x_17657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04812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2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ОЛЕНЬ </a:t>
            </a:r>
            <a:endParaRPr lang="ru-RU" dirty="0"/>
          </a:p>
        </p:txBody>
      </p:sp>
      <p:pic>
        <p:nvPicPr>
          <p:cNvPr id="24578" name="Picture 2" descr="https://pp.userapi.com/c10058/u76635499/128191987/x_b7aa8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30420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2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ПОПУГАЙ КАКАДУ </a:t>
            </a:r>
            <a:endParaRPr lang="ru-RU" dirty="0"/>
          </a:p>
        </p:txBody>
      </p:sp>
      <p:pic>
        <p:nvPicPr>
          <p:cNvPr id="25602" name="Picture 2" descr="https://pp.userapi.com/c10058/u76635499/128191987/x_aa1c67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13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5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ПОПУГАЙ </a:t>
            </a:r>
            <a:endParaRPr lang="ru-RU" dirty="0"/>
          </a:p>
        </p:txBody>
      </p:sp>
      <p:pic>
        <p:nvPicPr>
          <p:cNvPr id="26626" name="Picture 2" descr="https://pp.userapi.com/c10058/u76635499/128191987/x_c0c300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3892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5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ПТЕНЕЦ</a:t>
            </a:r>
            <a:endParaRPr lang="ru-RU" dirty="0"/>
          </a:p>
        </p:txBody>
      </p:sp>
      <p:pic>
        <p:nvPicPr>
          <p:cNvPr id="27650" name="Picture 2" descr="https://pp.userapi.com/c10058/u76635499/128191987/x_6b734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0" y="2204864"/>
            <a:ext cx="39969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5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</a:t>
            </a:r>
            <a:endParaRPr lang="ru-RU" dirty="0"/>
          </a:p>
        </p:txBody>
      </p:sp>
      <p:pic>
        <p:nvPicPr>
          <p:cNvPr id="28674" name="Picture 2" descr="https://pp.userapi.com/c10058/u76635499/128191987/x_52223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4516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pp.userapi.com/c10058/u76635499/128191987/x_afa46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95714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7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 </a:t>
            </a:r>
            <a:endParaRPr lang="ru-RU" dirty="0"/>
          </a:p>
        </p:txBody>
      </p:sp>
      <p:pic>
        <p:nvPicPr>
          <p:cNvPr id="29698" name="Picture 2" descr="https://pp.userapi.com/c10058/u76635499/128191987/x_420fcb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47233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8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СКАЛЯРИЯ</a:t>
            </a:r>
            <a:endParaRPr lang="ru-RU" dirty="0"/>
          </a:p>
        </p:txBody>
      </p:sp>
      <p:pic>
        <p:nvPicPr>
          <p:cNvPr id="30722" name="Picture 2" descr="https://pp.userapi.com/c10058/u76635499/128191987/x_a58d7d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39976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3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 </a:t>
            </a:r>
            <a:endParaRPr lang="ru-RU" dirty="0"/>
          </a:p>
        </p:txBody>
      </p:sp>
      <p:pic>
        <p:nvPicPr>
          <p:cNvPr id="31746" name="Picture 2" descr="https://pp.userapi.com/c10058/u76635499/128191987/x_d79f5b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2738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</a:t>
            </a:r>
            <a:endParaRPr lang="ru-RU" dirty="0"/>
          </a:p>
        </p:txBody>
      </p:sp>
      <p:pic>
        <p:nvPicPr>
          <p:cNvPr id="32770" name="Picture 2" descr="https://pp.userapi.com/c10058/u76635499/128191987/x_e4f87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39721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32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</a:t>
            </a:r>
            <a:endParaRPr lang="ru-RU" dirty="0"/>
          </a:p>
        </p:txBody>
      </p:sp>
      <p:pic>
        <p:nvPicPr>
          <p:cNvPr id="33794" name="Picture 2" descr="https://pp.userapi.com/c10058/u76635499/128191987/x_cd59d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79"/>
            <a:ext cx="279884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45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</a:t>
            </a:r>
            <a:endParaRPr lang="ru-RU" dirty="0"/>
          </a:p>
        </p:txBody>
      </p:sp>
      <p:pic>
        <p:nvPicPr>
          <p:cNvPr id="34818" name="Picture 2" descr="https://pp.userapi.com/c10058/u76635499/128191987/x_4fd689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4584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61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ЧЕРЕПАХА </a:t>
            </a:r>
            <a:endParaRPr lang="ru-RU" dirty="0"/>
          </a:p>
        </p:txBody>
      </p:sp>
      <p:pic>
        <p:nvPicPr>
          <p:cNvPr id="35842" name="Picture 2" descr="https://pp.userapi.com/c10058/u76635499/128191987/x_42aeb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0498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80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ЦЫПЛЕНКО </a:t>
            </a:r>
            <a:endParaRPr lang="ru-RU" dirty="0"/>
          </a:p>
        </p:txBody>
      </p:sp>
      <p:pic>
        <p:nvPicPr>
          <p:cNvPr id="36866" name="Picture 2" descr="https://pp.userapi.com/c10058/u76635499/128191987/x_90ac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37324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06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</a:t>
            </a:r>
            <a:endParaRPr lang="ru-RU" dirty="0"/>
          </a:p>
        </p:txBody>
      </p:sp>
      <p:pic>
        <p:nvPicPr>
          <p:cNvPr id="37890" name="Picture 2" descr="https://pp.userapi.com/c10058/u76635499/128191987/x_46f3a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686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5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38914" name="Picture 2" descr="https://pp.userapi.com/c4334/u76635499/128191987/z_792d6e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64503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4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 </a:t>
            </a:r>
            <a:endParaRPr lang="ru-RU" dirty="0"/>
          </a:p>
        </p:txBody>
      </p:sp>
      <p:pic>
        <p:nvPicPr>
          <p:cNvPr id="3074" name="Picture 2" descr="https://pp.userapi.com/c10058/u76635499/128191987/x_e64b0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2025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1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39938" name="Picture 2" descr="https://pp.userapi.com/c4334/u76635499/128191987/z_c4475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5" y="2132856"/>
            <a:ext cx="29777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99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pic>
        <p:nvPicPr>
          <p:cNvPr id="40962" name="Picture 2" descr="https://pp.userapi.com/c4334/u76635499/128191987/z_f62aec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2" y="1988840"/>
            <a:ext cx="276679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38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ВЕРБЛЮД </a:t>
            </a:r>
            <a:endParaRPr lang="ru-RU" dirty="0"/>
          </a:p>
        </p:txBody>
      </p:sp>
      <p:pic>
        <p:nvPicPr>
          <p:cNvPr id="41986" name="Picture 2" descr="https://pp.userapi.com/c4334/u76635499/128191987/z_1e56a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4101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73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 </a:t>
            </a:r>
            <a:endParaRPr lang="ru-RU" dirty="0"/>
          </a:p>
        </p:txBody>
      </p:sp>
      <p:pic>
        <p:nvPicPr>
          <p:cNvPr id="43010" name="Picture 2" descr="https://pp.userapi.com/c4334/u76635499/128191987/z_d9a995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86414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89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МУХОМОР </a:t>
            </a:r>
            <a:endParaRPr lang="ru-RU" dirty="0"/>
          </a:p>
        </p:txBody>
      </p:sp>
      <p:pic>
        <p:nvPicPr>
          <p:cNvPr id="44034" name="Picture 2" descr="https://pp.userapi.com/c4334/u76635499/128191987/z_2f23a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8175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71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ДИКОБРАЗ </a:t>
            </a:r>
            <a:endParaRPr lang="ru-RU" dirty="0"/>
          </a:p>
        </p:txBody>
      </p:sp>
      <p:pic>
        <p:nvPicPr>
          <p:cNvPr id="45058" name="Picture 2" descr="https://pp.userapi.com/c4334/u76635499/128191987/z_9aca74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61406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42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 </a:t>
            </a:r>
            <a:endParaRPr lang="ru-RU" dirty="0"/>
          </a:p>
        </p:txBody>
      </p:sp>
      <p:pic>
        <p:nvPicPr>
          <p:cNvPr id="46082" name="Picture 2" descr="https://pp.userapi.com/c4334/u76635499/128191987/z_ce53c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97665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90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 </a:t>
            </a:r>
            <a:endParaRPr lang="ru-RU" dirty="0"/>
          </a:p>
        </p:txBody>
      </p:sp>
      <p:pic>
        <p:nvPicPr>
          <p:cNvPr id="47106" name="Picture 2" descr="https://pp.userapi.com/c4334/u76635499/128191987/z_37782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6105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96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48130" name="Picture 2" descr="https://pp.userapi.com/c4334/u76635499/128191987/z_475920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5156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22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 </a:t>
            </a:r>
            <a:endParaRPr lang="ru-RU" dirty="0"/>
          </a:p>
        </p:txBody>
      </p:sp>
      <p:pic>
        <p:nvPicPr>
          <p:cNvPr id="49154" name="Picture 2" descr="https://pp.userapi.com/c4334/u76635499/128191987/z_55c469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2730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3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4098" name="Picture 2" descr="https://pp.userapi.com/c10058/u76635499/128191987/x_773b0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0878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45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КЕНГУРУ </a:t>
            </a:r>
            <a:endParaRPr lang="ru-RU" dirty="0"/>
          </a:p>
        </p:txBody>
      </p:sp>
      <p:pic>
        <p:nvPicPr>
          <p:cNvPr id="50178" name="Picture 2" descr="https://pp.userapi.com/c4334/u76635499/128191987/z_0ca934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9214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44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51202" name="Picture 2" descr="https://pp.userapi.com/c4334/u76635499/128191987/z_7fcc77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59" y="2420888"/>
            <a:ext cx="583291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96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 </a:t>
            </a:r>
            <a:endParaRPr lang="ru-RU" dirty="0"/>
          </a:p>
        </p:txBody>
      </p:sp>
      <p:pic>
        <p:nvPicPr>
          <p:cNvPr id="52226" name="Picture 2" descr="https://pp.userapi.com/c4334/u76635499/128191987/x_1fc071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34736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4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53250" name="Picture 2" descr="https://pp.userapi.com/c4334/u76635499/128191987/z_e78c7c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1464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89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54274" name="Picture 2" descr="https://pp.userapi.com/c4334/u76635499/128191987/z_1e7cfa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54" y="2060848"/>
            <a:ext cx="42152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74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endParaRPr lang="ru-RU" dirty="0"/>
          </a:p>
        </p:txBody>
      </p:sp>
      <p:pic>
        <p:nvPicPr>
          <p:cNvPr id="55298" name="Picture 2" descr="https://pp.userapi.com/c4334/u76635499/128191987/x_31efb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20888"/>
            <a:ext cx="50881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20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endParaRPr lang="ru-RU" dirty="0"/>
          </a:p>
        </p:txBody>
      </p:sp>
      <p:pic>
        <p:nvPicPr>
          <p:cNvPr id="56322" name="Picture 2" descr="https://pp.userapi.com/c4334/u76635499/128191987/z_99333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4050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91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57346" name="Picture 2" descr="https://pp.userapi.com/c4334/u76635499/128191987/x_17d7b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2272"/>
            <a:ext cx="34153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44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endParaRPr lang="ru-RU" dirty="0"/>
          </a:p>
        </p:txBody>
      </p:sp>
      <p:pic>
        <p:nvPicPr>
          <p:cNvPr id="58370" name="Picture 2" descr="https://pp.userapi.com/c4334/u76635499/128191987/x_23b88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5835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48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endParaRPr lang="ru-RU" dirty="0"/>
          </a:p>
        </p:txBody>
      </p:sp>
      <p:pic>
        <p:nvPicPr>
          <p:cNvPr id="59394" name="Picture 2" descr="https://pp.userapi.com/c4334/u76635499/128191987/x_2dc1b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2060848"/>
            <a:ext cx="391384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 </a:t>
            </a:r>
            <a:endParaRPr lang="ru-RU" dirty="0"/>
          </a:p>
        </p:txBody>
      </p:sp>
      <p:pic>
        <p:nvPicPr>
          <p:cNvPr id="5122" name="Picture 2" descr="https://pp.userapi.com/c10058/u76635499/128191987/x_cf803a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73595"/>
            <a:ext cx="26978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50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60418" name="Picture 2" descr="https://pp.userapi.com/c4334/u76635499/128191987/z_4649f2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6226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936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61442" name="Picture 2" descr="https://pp.userapi.com/c4334/u76635499/128191987/z_66118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28515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51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62466" name="Picture 2" descr="https://pp.userapi.com/c4334/u76635499/128191987/z_58cc4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2433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98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</a:t>
            </a:r>
            <a:endParaRPr lang="ru-RU" dirty="0"/>
          </a:p>
        </p:txBody>
      </p:sp>
      <p:pic>
        <p:nvPicPr>
          <p:cNvPr id="63490" name="Picture 2" descr="https://pp.userapi.com/c4334/u76635499/128191987/z_b5d614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9175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75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endParaRPr lang="ru-RU" dirty="0"/>
          </a:p>
        </p:txBody>
      </p:sp>
      <p:pic>
        <p:nvPicPr>
          <p:cNvPr id="64514" name="Picture 2" descr="https://pp.userapi.com/c4334/u76635499/128191987/z_6fe91c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06" y="2204864"/>
            <a:ext cx="35437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45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МОРКОВКА</a:t>
            </a:r>
            <a:endParaRPr lang="ru-RU" dirty="0"/>
          </a:p>
        </p:txBody>
      </p:sp>
      <p:pic>
        <p:nvPicPr>
          <p:cNvPr id="65538" name="Picture 2" descr="https://pp.userapi.com/c4334/u76635499/128191987/z_22e10a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7105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280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</a:t>
            </a:r>
            <a:endParaRPr lang="ru-RU" dirty="0"/>
          </a:p>
        </p:txBody>
      </p:sp>
      <p:pic>
        <p:nvPicPr>
          <p:cNvPr id="66562" name="Picture 2" descr="https://pp.userapi.com/c4334/u76635499/128191987/z_11e2e4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5437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90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pic>
        <p:nvPicPr>
          <p:cNvPr id="67586" name="Picture 2" descr="https://pp.userapi.com/c4334/u76635499/128191987/x_5f0e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04236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62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ПЕТУШОК </a:t>
            </a:r>
            <a:endParaRPr lang="ru-RU" dirty="0"/>
          </a:p>
        </p:txBody>
      </p:sp>
      <p:pic>
        <p:nvPicPr>
          <p:cNvPr id="68610" name="Picture 2" descr="https://pp.userapi.com/c4334/u76635499/128191987/z_2a2382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0183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736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</a:t>
            </a:r>
            <a:endParaRPr lang="ru-RU" dirty="0"/>
          </a:p>
        </p:txBody>
      </p:sp>
      <p:pic>
        <p:nvPicPr>
          <p:cNvPr id="69634" name="Picture 2" descr="https://pp.userapi.com/c4334/u76635499/128191987/z_80a6a2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93046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8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6146" name="Picture 2" descr="https://pp.userapi.com/c10058/u76635499/128191987/x_827fb5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4342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РЫБКА</a:t>
            </a:r>
            <a:endParaRPr lang="ru-RU" dirty="0"/>
          </a:p>
        </p:txBody>
      </p:sp>
      <p:pic>
        <p:nvPicPr>
          <p:cNvPr id="70658" name="Picture 2" descr="https://pp.userapi.com/c4334/u76635499/128191987/z_fe99fb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4671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420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СТРАУС</a:t>
            </a:r>
            <a:endParaRPr lang="ru-RU" dirty="0"/>
          </a:p>
        </p:txBody>
      </p:sp>
      <p:pic>
        <p:nvPicPr>
          <p:cNvPr id="71682" name="Picture 2" descr="https://pp.userapi.com/c4334/u76635499/128191987/z_df1bdd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4910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99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ТАКСА</a:t>
            </a:r>
            <a:endParaRPr lang="ru-RU" dirty="0"/>
          </a:p>
        </p:txBody>
      </p:sp>
      <p:pic>
        <p:nvPicPr>
          <p:cNvPr id="72706" name="Picture 2" descr="https://pp.userapi.com/c4334/u76635499/128191987/z_f6706a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57869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87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</a:t>
            </a:r>
            <a:endParaRPr lang="ru-RU" dirty="0"/>
          </a:p>
        </p:txBody>
      </p:sp>
      <p:pic>
        <p:nvPicPr>
          <p:cNvPr id="73730" name="Picture 2" descr="https://pp.userapi.com/c4334/u76635499/128191987/z_a5b890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2253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852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</a:t>
            </a:r>
            <a:endParaRPr lang="ru-RU" dirty="0"/>
          </a:p>
        </p:txBody>
      </p:sp>
      <p:pic>
        <p:nvPicPr>
          <p:cNvPr id="74754" name="Picture 2" descr="https://pp.userapi.com/c4334/u76635499/128191987/z_04b6ef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52518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29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75778" name="Picture 2" descr="https://pp.userapi.com/c4334/u76635499/128191987/x_fa1886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4934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2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7170" name="Picture 2" descr="https://pp.userapi.com/c10058/u76635499/128191987/x_ab87cd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12897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8194" name="Picture 2" descr="https://pp.userapi.com/c10058/u76635499/128191987/x_cd21ca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79" y="2131098"/>
            <a:ext cx="321007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22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</TotalTime>
  <Words>83</Words>
  <Application>Microsoft Office PowerPoint</Application>
  <PresentationFormat>Экран (4:3)</PresentationFormat>
  <Paragraphs>76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Аптека</vt:lpstr>
      <vt:lpstr>СХЕМЫ ПЛОСКОСТНЫХ СООРУЖЕНИЙ </vt:lpstr>
      <vt:lpstr>белка</vt:lpstr>
      <vt:lpstr>ВЕРБЛЮД</vt:lpstr>
      <vt:lpstr>ВОРОНА </vt:lpstr>
      <vt:lpstr>ЕЛЬ</vt:lpstr>
      <vt:lpstr>ЖИРАФ </vt:lpstr>
      <vt:lpstr>ЗАЯЦ </vt:lpstr>
      <vt:lpstr>ЗАЯЦ </vt:lpstr>
      <vt:lpstr>ЗАЯЦ </vt:lpstr>
      <vt:lpstr>ЗАЯЦ </vt:lpstr>
      <vt:lpstr>ЗАЯЦ </vt:lpstr>
      <vt:lpstr>ЗМЕЯ </vt:lpstr>
      <vt:lpstr>ЛИСА</vt:lpstr>
      <vt:lpstr>КОТ</vt:lpstr>
      <vt:lpstr>КОТ</vt:lpstr>
      <vt:lpstr>КОТ</vt:lpstr>
      <vt:lpstr>КОТ</vt:lpstr>
      <vt:lpstr>КРОКОДИЛ </vt:lpstr>
      <vt:lpstr>ЛИСА</vt:lpstr>
      <vt:lpstr>МЕДВЕДЬ </vt:lpstr>
      <vt:lpstr>МЕДВЕДЬ </vt:lpstr>
      <vt:lpstr>МОРСКАЯ ЗВЕЗДА </vt:lpstr>
      <vt:lpstr>МОТЫЛЕК </vt:lpstr>
      <vt:lpstr>МЫШКА</vt:lpstr>
      <vt:lpstr>ОЛЕНЬ </vt:lpstr>
      <vt:lpstr>ПОПУГАЙ КАКАДУ </vt:lpstr>
      <vt:lpstr>ПОПУГАЙ </vt:lpstr>
      <vt:lpstr>ПТЕНЕЦ</vt:lpstr>
      <vt:lpstr>ПТИЦА</vt:lpstr>
      <vt:lpstr>ПТИЦА </vt:lpstr>
      <vt:lpstr>РЫБА СКАЛЯРИЯ</vt:lpstr>
      <vt:lpstr>СКВОРЕЦ </vt:lpstr>
      <vt:lpstr>ЦВЕТОК </vt:lpstr>
      <vt:lpstr>ЦВЕТОК </vt:lpstr>
      <vt:lpstr>ЦВЕТОК </vt:lpstr>
      <vt:lpstr>ЧЕРЕПАХА </vt:lpstr>
      <vt:lpstr>ЦЫПЛЕНКО </vt:lpstr>
      <vt:lpstr>ЦВЕТОК </vt:lpstr>
      <vt:lpstr>БАБОЧКА</vt:lpstr>
      <vt:lpstr>БЕЛКА</vt:lpstr>
      <vt:lpstr>БЕРЕЗА</vt:lpstr>
      <vt:lpstr>ВЕРБЛЮД </vt:lpstr>
      <vt:lpstr>ГРИБ </vt:lpstr>
      <vt:lpstr>МУХОМОР </vt:lpstr>
      <vt:lpstr>ДИКОБРАЗ </vt:lpstr>
      <vt:lpstr>ЕЖ </vt:lpstr>
      <vt:lpstr>ЕЖ </vt:lpstr>
      <vt:lpstr>ЖИРАФ</vt:lpstr>
      <vt:lpstr>ЖУРАВЛЬ </vt:lpstr>
      <vt:lpstr>КЕНГУРУ </vt:lpstr>
      <vt:lpstr>КОРОВА</vt:lpstr>
      <vt:lpstr>КРОКОДИЛ </vt:lpstr>
      <vt:lpstr>ЗАЯЦ</vt:lpstr>
      <vt:lpstr>КОТ</vt:lpstr>
      <vt:lpstr>КОТ </vt:lpstr>
      <vt:lpstr>КОТ </vt:lpstr>
      <vt:lpstr>КОТ</vt:lpstr>
      <vt:lpstr>КОТ </vt:lpstr>
      <vt:lpstr>КОТ </vt:lpstr>
      <vt:lpstr>КОТ</vt:lpstr>
      <vt:lpstr>КОТ</vt:lpstr>
      <vt:lpstr>КОТ</vt:lpstr>
      <vt:lpstr>КОТ</vt:lpstr>
      <vt:lpstr>КОТ </vt:lpstr>
      <vt:lpstr>МОРКОВКА</vt:lpstr>
      <vt:lpstr>ГРИБ</vt:lpstr>
      <vt:lpstr>МЫШЬ</vt:lpstr>
      <vt:lpstr>ПЕТУШОК </vt:lpstr>
      <vt:lpstr>ПТИЦА</vt:lpstr>
      <vt:lpstr>РЫБКА</vt:lpstr>
      <vt:lpstr>СТРАУС</vt:lpstr>
      <vt:lpstr>ТАКСА</vt:lpstr>
      <vt:lpstr>УТКА</vt:lpstr>
      <vt:lpstr>УТКА</vt:lpstr>
      <vt:lpstr>ЦАПЛЯ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СХЕМЫ ПЛОСКОСТНЫХ СООРУЖЕНИЙ</dc:title>
  <dc:creator>Жанна Сергеевна</dc:creator>
  <cp:lastModifiedBy>Жанна Сергеевна</cp:lastModifiedBy>
  <cp:revision>4</cp:revision>
  <dcterms:created xsi:type="dcterms:W3CDTF">2018-05-03T12:11:36Z</dcterms:created>
  <dcterms:modified xsi:type="dcterms:W3CDTF">2018-05-03T12:50:24Z</dcterms:modified>
</cp:coreProperties>
</file>