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ЖИВОТНЫЕ И РАСТЕНИЯ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СХЕМЫ ПЛОСКОСТНЫХ СООРУЖЕНИЙ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8012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ЗАЯЦ </a:t>
            </a:r>
            <a:endParaRPr lang="ru-RU" dirty="0"/>
          </a:p>
        </p:txBody>
      </p:sp>
      <p:pic>
        <p:nvPicPr>
          <p:cNvPr id="9218" name="Picture 2" descr="https://pp.userapi.com/c10058/u76635499/128191987/x_706af2e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420887"/>
            <a:ext cx="3893022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478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ЗАЯЦ </a:t>
            </a:r>
            <a:endParaRPr lang="ru-RU" dirty="0"/>
          </a:p>
        </p:txBody>
      </p:sp>
      <p:pic>
        <p:nvPicPr>
          <p:cNvPr id="10242" name="Picture 2" descr="https://pp.userapi.com/c10058/u76635499/128191987/x_7bde65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66552"/>
            <a:ext cx="3716417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525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ЗМЕЯ </a:t>
            </a:r>
            <a:endParaRPr lang="ru-RU" dirty="0"/>
          </a:p>
        </p:txBody>
      </p:sp>
      <p:pic>
        <p:nvPicPr>
          <p:cNvPr id="11266" name="Picture 2" descr="https://pp.userapi.com/c10058/u76635499/128191987/x_ed3189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00672"/>
            <a:ext cx="8149996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192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ЛИСА</a:t>
            </a:r>
            <a:endParaRPr lang="ru-RU" dirty="0"/>
          </a:p>
        </p:txBody>
      </p:sp>
      <p:pic>
        <p:nvPicPr>
          <p:cNvPr id="12290" name="Picture 2" descr="https://pp.userapi.com/c10058/u76635499/128191987/x_c94a58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132856"/>
            <a:ext cx="70875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7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КОТ</a:t>
            </a:r>
            <a:endParaRPr lang="ru-RU" dirty="0"/>
          </a:p>
        </p:txBody>
      </p:sp>
      <p:pic>
        <p:nvPicPr>
          <p:cNvPr id="13314" name="Picture 2" descr="https://pp.userapi.com/c10058/u76635499/128191987/x_e785e8f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420888"/>
            <a:ext cx="5033433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887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КОТ</a:t>
            </a:r>
            <a:endParaRPr lang="ru-RU" dirty="0"/>
          </a:p>
        </p:txBody>
      </p:sp>
      <p:pic>
        <p:nvPicPr>
          <p:cNvPr id="14338" name="Picture 2" descr="https://pp.userapi.com/c10058/u76635499/128191987/x_4569aa9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204864"/>
            <a:ext cx="5549995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536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КОТ</a:t>
            </a:r>
            <a:endParaRPr lang="ru-RU" dirty="0"/>
          </a:p>
        </p:txBody>
      </p:sp>
      <p:pic>
        <p:nvPicPr>
          <p:cNvPr id="15362" name="Picture 2" descr="https://pp.userapi.com/c10058/u76635499/128191987/x_acd2e0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348880"/>
            <a:ext cx="3887114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277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КОТ</a:t>
            </a:r>
            <a:endParaRPr lang="ru-RU" dirty="0"/>
          </a:p>
        </p:txBody>
      </p:sp>
      <p:pic>
        <p:nvPicPr>
          <p:cNvPr id="16386" name="Picture 2" descr="https://pp.userapi.com/c10058/u76635499/128191987/x_5aad90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276871"/>
            <a:ext cx="3088579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068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КРОКОДИЛ </a:t>
            </a:r>
            <a:endParaRPr lang="ru-RU" dirty="0"/>
          </a:p>
        </p:txBody>
      </p:sp>
      <p:pic>
        <p:nvPicPr>
          <p:cNvPr id="17410" name="Picture 2" descr="https://pp.userapi.com/c10058/u76635499/128191987/x_66336b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636911"/>
            <a:ext cx="5608161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160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ЛИСА</a:t>
            </a:r>
            <a:endParaRPr lang="ru-RU" dirty="0"/>
          </a:p>
        </p:txBody>
      </p:sp>
      <p:pic>
        <p:nvPicPr>
          <p:cNvPr id="18434" name="Picture 2" descr="https://pp.userapi.com/c10058/u76635499/128191987/x_bb271f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276872"/>
            <a:ext cx="3207476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171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белка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8" name="Picture 4" descr="https://pp.userapi.com/c10058/u76635499/128191987/x_3aec21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132855"/>
            <a:ext cx="3003314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6667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МЕДВЕДЬ </a:t>
            </a:r>
            <a:endParaRPr lang="ru-RU" dirty="0"/>
          </a:p>
        </p:txBody>
      </p:sp>
      <p:pic>
        <p:nvPicPr>
          <p:cNvPr id="19458" name="Picture 2" descr="https://pp.userapi.com/c10058/u76635499/128191987/x_66956f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276872"/>
            <a:ext cx="3345882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017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МЕДВЕДЬ </a:t>
            </a:r>
            <a:endParaRPr lang="ru-RU" dirty="0"/>
          </a:p>
        </p:txBody>
      </p:sp>
      <p:pic>
        <p:nvPicPr>
          <p:cNvPr id="20482" name="Picture 2" descr="https://pp.userapi.com/c10058/u76635499/128191987/x_4c657e6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132856"/>
            <a:ext cx="3305521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771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МОРСКАЯ ЗВЕЗДА </a:t>
            </a:r>
            <a:endParaRPr lang="ru-RU" dirty="0"/>
          </a:p>
        </p:txBody>
      </p:sp>
      <p:pic>
        <p:nvPicPr>
          <p:cNvPr id="21506" name="Picture 2" descr="https://pp.userapi.com/c10058/u76635499/128191987/x_9dd616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132856"/>
            <a:ext cx="3705039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269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МОТЫЛЕК </a:t>
            </a:r>
            <a:endParaRPr lang="ru-RU" dirty="0"/>
          </a:p>
        </p:txBody>
      </p:sp>
      <p:pic>
        <p:nvPicPr>
          <p:cNvPr id="22530" name="Picture 2" descr="https://pp.userapi.com/c10058/u76635499/128191987/x_42b0b0d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011" y="2060848"/>
            <a:ext cx="4190908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5264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МЫШКА</a:t>
            </a:r>
            <a:endParaRPr lang="ru-RU" dirty="0"/>
          </a:p>
        </p:txBody>
      </p:sp>
      <p:pic>
        <p:nvPicPr>
          <p:cNvPr id="23554" name="Picture 2" descr="https://pp.userapi.com/c10058/u76635499/128191987/x_17657da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204864"/>
            <a:ext cx="3048128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1220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ОЛЕНЬ </a:t>
            </a:r>
            <a:endParaRPr lang="ru-RU" dirty="0"/>
          </a:p>
        </p:txBody>
      </p:sp>
      <p:pic>
        <p:nvPicPr>
          <p:cNvPr id="24578" name="Picture 2" descr="https://pp.userapi.com/c10058/u76635499/128191987/x_b7aa889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348880"/>
            <a:ext cx="3304208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14215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ПОПУГАЙ КАКАДУ </a:t>
            </a:r>
            <a:endParaRPr lang="ru-RU" dirty="0"/>
          </a:p>
        </p:txBody>
      </p:sp>
      <p:pic>
        <p:nvPicPr>
          <p:cNvPr id="25602" name="Picture 2" descr="https://pp.userapi.com/c10058/u76635499/128191987/x_aa1c67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76872"/>
            <a:ext cx="4139999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3533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ПОПУГАЙ </a:t>
            </a:r>
            <a:endParaRPr lang="ru-RU" dirty="0"/>
          </a:p>
        </p:txBody>
      </p:sp>
      <p:pic>
        <p:nvPicPr>
          <p:cNvPr id="26626" name="Picture 2" descr="https://pp.userapi.com/c10058/u76635499/128191987/x_c0c300b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492896"/>
            <a:ext cx="38925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2583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ПТЕНЕЦ</a:t>
            </a:r>
            <a:endParaRPr lang="ru-RU" dirty="0"/>
          </a:p>
        </p:txBody>
      </p:sp>
      <p:pic>
        <p:nvPicPr>
          <p:cNvPr id="27650" name="Picture 2" descr="https://pp.userapi.com/c10058/u76635499/128191987/x_6b7346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100" y="2204864"/>
            <a:ext cx="3996957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8527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ПТИЦА</a:t>
            </a:r>
            <a:endParaRPr lang="ru-RU" dirty="0"/>
          </a:p>
        </p:txBody>
      </p:sp>
      <p:pic>
        <p:nvPicPr>
          <p:cNvPr id="28674" name="Picture 2" descr="https://pp.userapi.com/c10058/u76635499/128191987/x_522230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348880"/>
            <a:ext cx="445161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404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ВЕРБЛЮД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2" name="Picture 4" descr="https://pp.userapi.com/c10058/u76635499/128191987/x_afa46e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04864"/>
            <a:ext cx="2957141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2736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ПТИЦА </a:t>
            </a:r>
            <a:endParaRPr lang="ru-RU" dirty="0"/>
          </a:p>
        </p:txBody>
      </p:sp>
      <p:pic>
        <p:nvPicPr>
          <p:cNvPr id="29698" name="Picture 2" descr="https://pp.userapi.com/c10058/u76635499/128191987/x_420fcb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204864"/>
            <a:ext cx="3472339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77840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РЫБА СКАЛЯРИЯ</a:t>
            </a:r>
            <a:endParaRPr lang="ru-RU" dirty="0"/>
          </a:p>
        </p:txBody>
      </p:sp>
      <p:pic>
        <p:nvPicPr>
          <p:cNvPr id="30722" name="Picture 2" descr="https://pp.userapi.com/c10058/u76635499/128191987/x_a58d7d6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420888"/>
            <a:ext cx="3997673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7360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СКВОРЕЦ </a:t>
            </a:r>
            <a:endParaRPr lang="ru-RU" dirty="0"/>
          </a:p>
        </p:txBody>
      </p:sp>
      <p:pic>
        <p:nvPicPr>
          <p:cNvPr id="31746" name="Picture 2" descr="https://pp.userapi.com/c10058/u76635499/128191987/x_d79f5b4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132856"/>
            <a:ext cx="3273867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49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ЦВЕТОК </a:t>
            </a:r>
            <a:endParaRPr lang="ru-RU" dirty="0"/>
          </a:p>
        </p:txBody>
      </p:sp>
      <p:pic>
        <p:nvPicPr>
          <p:cNvPr id="32770" name="Picture 2" descr="https://pp.userapi.com/c10058/u76635499/128191987/x_e4f874b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916832"/>
            <a:ext cx="2397216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8329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ЦВЕТОК </a:t>
            </a:r>
            <a:endParaRPr lang="ru-RU" dirty="0"/>
          </a:p>
        </p:txBody>
      </p:sp>
      <p:pic>
        <p:nvPicPr>
          <p:cNvPr id="33794" name="Picture 2" descr="https://pp.userapi.com/c10058/u76635499/128191987/x_cd59d7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348879"/>
            <a:ext cx="2798843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7454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ЦВЕТОК </a:t>
            </a:r>
            <a:endParaRPr lang="ru-RU" dirty="0"/>
          </a:p>
        </p:txBody>
      </p:sp>
      <p:pic>
        <p:nvPicPr>
          <p:cNvPr id="34818" name="Picture 2" descr="https://pp.userapi.com/c10058/u76635499/128191987/x_4fd689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348880"/>
            <a:ext cx="3458425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2616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ЧЕРЕПАХА </a:t>
            </a:r>
            <a:endParaRPr lang="ru-RU" dirty="0"/>
          </a:p>
        </p:txBody>
      </p:sp>
      <p:pic>
        <p:nvPicPr>
          <p:cNvPr id="35842" name="Picture 2" descr="https://pp.userapi.com/c10058/u76635499/128191987/x_42aeba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276872"/>
            <a:ext cx="3804982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3807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ЦЫПЛЕНКО </a:t>
            </a:r>
            <a:endParaRPr lang="ru-RU" dirty="0"/>
          </a:p>
        </p:txBody>
      </p:sp>
      <p:pic>
        <p:nvPicPr>
          <p:cNvPr id="36866" name="Picture 2" descr="https://pp.userapi.com/c10058/u76635499/128191987/x_90ac59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88840"/>
            <a:ext cx="3732467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0066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ЦВЕТОК </a:t>
            </a:r>
            <a:endParaRPr lang="ru-RU" dirty="0"/>
          </a:p>
        </p:txBody>
      </p:sp>
      <p:pic>
        <p:nvPicPr>
          <p:cNvPr id="37890" name="Picture 2" descr="https://pp.userapi.com/c10058/u76635499/128191987/x_46f3a6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060848"/>
            <a:ext cx="3868656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7850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БАБОЧКА</a:t>
            </a:r>
            <a:endParaRPr lang="ru-RU" dirty="0"/>
          </a:p>
        </p:txBody>
      </p:sp>
      <p:pic>
        <p:nvPicPr>
          <p:cNvPr id="38914" name="Picture 2" descr="https://pp.userapi.com/c4334/u76635499/128191987/z_792d6e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420888"/>
            <a:ext cx="4645037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949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ВОРОНА </a:t>
            </a:r>
            <a:endParaRPr lang="ru-RU" dirty="0"/>
          </a:p>
        </p:txBody>
      </p:sp>
      <p:pic>
        <p:nvPicPr>
          <p:cNvPr id="3074" name="Picture 2" descr="https://pp.userapi.com/c10058/u76635499/128191987/x_e64b0b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348880"/>
            <a:ext cx="4202573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5813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БЕЛКА</a:t>
            </a:r>
            <a:endParaRPr lang="ru-RU" dirty="0"/>
          </a:p>
        </p:txBody>
      </p:sp>
      <p:pic>
        <p:nvPicPr>
          <p:cNvPr id="39938" name="Picture 2" descr="https://pp.userapi.com/c4334/u76635499/128191987/z_c44752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715" y="2132856"/>
            <a:ext cx="2977734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5995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БЕРЕЗА</a:t>
            </a:r>
            <a:endParaRPr lang="ru-RU" dirty="0"/>
          </a:p>
        </p:txBody>
      </p:sp>
      <p:pic>
        <p:nvPicPr>
          <p:cNvPr id="40962" name="Picture 2" descr="https://pp.userapi.com/c4334/u76635499/128191987/z_f62aecd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812" y="1988840"/>
            <a:ext cx="2766797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97382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ВЕРБЛЮД </a:t>
            </a:r>
            <a:endParaRPr lang="ru-RU" dirty="0"/>
          </a:p>
        </p:txBody>
      </p:sp>
      <p:pic>
        <p:nvPicPr>
          <p:cNvPr id="41986" name="Picture 2" descr="https://pp.userapi.com/c4334/u76635499/128191987/z_1e56aaa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348880"/>
            <a:ext cx="3410156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2735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ГРИБ </a:t>
            </a:r>
            <a:endParaRPr lang="ru-RU" dirty="0"/>
          </a:p>
        </p:txBody>
      </p:sp>
      <p:pic>
        <p:nvPicPr>
          <p:cNvPr id="43010" name="Picture 2" descr="https://pp.userapi.com/c4334/u76635499/128191987/z_d9a995f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132856"/>
            <a:ext cx="3864142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5894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МУХОМОР </a:t>
            </a:r>
            <a:endParaRPr lang="ru-RU" dirty="0"/>
          </a:p>
        </p:txBody>
      </p:sp>
      <p:pic>
        <p:nvPicPr>
          <p:cNvPr id="44034" name="Picture 2" descr="https://pp.userapi.com/c4334/u76635499/128191987/z_2f23afb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988840"/>
            <a:ext cx="1817578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4717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ДИКОБРАЗ </a:t>
            </a:r>
            <a:endParaRPr lang="ru-RU" dirty="0"/>
          </a:p>
        </p:txBody>
      </p:sp>
      <p:pic>
        <p:nvPicPr>
          <p:cNvPr id="45058" name="Picture 2" descr="https://pp.userapi.com/c4334/u76635499/128191987/z_9aca74f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88840"/>
            <a:ext cx="3614062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1428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ЕЖ </a:t>
            </a:r>
            <a:endParaRPr lang="ru-RU" dirty="0"/>
          </a:p>
        </p:txBody>
      </p:sp>
      <p:pic>
        <p:nvPicPr>
          <p:cNvPr id="46082" name="Picture 2" descr="https://pp.userapi.com/c4334/u76635499/128191987/z_ce53c3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92896"/>
            <a:ext cx="5976653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0907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ЕЖ </a:t>
            </a:r>
            <a:endParaRPr lang="ru-RU" dirty="0"/>
          </a:p>
        </p:txBody>
      </p:sp>
      <p:pic>
        <p:nvPicPr>
          <p:cNvPr id="47106" name="Picture 2" descr="https://pp.userapi.com/c4334/u76635499/128191987/z_37782ea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060848"/>
            <a:ext cx="3610547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23960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ЖИРАФ</a:t>
            </a:r>
            <a:endParaRPr lang="ru-RU" dirty="0"/>
          </a:p>
        </p:txBody>
      </p:sp>
      <p:pic>
        <p:nvPicPr>
          <p:cNvPr id="48130" name="Picture 2" descr="https://pp.userapi.com/c4334/u76635499/128191987/z_475920f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916832"/>
            <a:ext cx="3515625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5226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ЖУРАВЛЬ </a:t>
            </a:r>
            <a:endParaRPr lang="ru-RU" dirty="0"/>
          </a:p>
        </p:txBody>
      </p:sp>
      <p:pic>
        <p:nvPicPr>
          <p:cNvPr id="49154" name="Picture 2" descr="https://pp.userapi.com/c4334/u76635499/128191987/z_55c469a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060848"/>
            <a:ext cx="3273047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532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ЕЛЬ</a:t>
            </a:r>
            <a:endParaRPr lang="ru-RU" dirty="0"/>
          </a:p>
        </p:txBody>
      </p:sp>
      <p:pic>
        <p:nvPicPr>
          <p:cNvPr id="4098" name="Picture 2" descr="https://pp.userapi.com/c10058/u76635499/128191987/x_773b03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204864"/>
            <a:ext cx="5087821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0456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КЕНГУРУ </a:t>
            </a:r>
            <a:endParaRPr lang="ru-RU" dirty="0"/>
          </a:p>
        </p:txBody>
      </p:sp>
      <p:pic>
        <p:nvPicPr>
          <p:cNvPr id="50178" name="Picture 2" descr="https://pp.userapi.com/c4334/u76635499/128191987/z_0ca934a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060848"/>
            <a:ext cx="2921484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8443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КОРОВА</a:t>
            </a:r>
            <a:endParaRPr lang="ru-RU" dirty="0"/>
          </a:p>
        </p:txBody>
      </p:sp>
      <p:pic>
        <p:nvPicPr>
          <p:cNvPr id="51202" name="Picture 2" descr="https://pp.userapi.com/c4334/u76635499/128191987/z_7fcc77b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959" y="2420888"/>
            <a:ext cx="5832911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2969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КРОКОДИЛ </a:t>
            </a:r>
            <a:endParaRPr lang="ru-RU" dirty="0"/>
          </a:p>
        </p:txBody>
      </p:sp>
      <p:pic>
        <p:nvPicPr>
          <p:cNvPr id="52226" name="Picture 2" descr="https://pp.userapi.com/c4334/u76635499/128191987/x_1fc071f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44824"/>
            <a:ext cx="3347368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343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ЗАЯЦ</a:t>
            </a:r>
            <a:endParaRPr lang="ru-RU" dirty="0"/>
          </a:p>
        </p:txBody>
      </p:sp>
      <p:pic>
        <p:nvPicPr>
          <p:cNvPr id="53250" name="Picture 2" descr="https://pp.userapi.com/c4334/u76635499/128191987/z_e78c7c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060848"/>
            <a:ext cx="3146484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6894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КОТ</a:t>
            </a:r>
            <a:endParaRPr lang="ru-RU" dirty="0"/>
          </a:p>
        </p:txBody>
      </p:sp>
      <p:pic>
        <p:nvPicPr>
          <p:cNvPr id="54274" name="Picture 2" descr="https://pp.userapi.com/c4334/u76635499/128191987/z_1e7cfac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754" y="2060848"/>
            <a:ext cx="4215234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6740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КОТ </a:t>
            </a:r>
            <a:endParaRPr lang="ru-RU" dirty="0"/>
          </a:p>
        </p:txBody>
      </p:sp>
      <p:pic>
        <p:nvPicPr>
          <p:cNvPr id="55298" name="Picture 2" descr="https://pp.userapi.com/c4334/u76635499/128191987/x_31efb7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1" y="2420888"/>
            <a:ext cx="5088144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8209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КОТ </a:t>
            </a:r>
            <a:endParaRPr lang="ru-RU" dirty="0"/>
          </a:p>
        </p:txBody>
      </p:sp>
      <p:pic>
        <p:nvPicPr>
          <p:cNvPr id="56322" name="Picture 2" descr="https://pp.userapi.com/c4334/u76635499/128191987/z_99333af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276872"/>
            <a:ext cx="4405078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4917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КОТ</a:t>
            </a:r>
            <a:endParaRPr lang="ru-RU" dirty="0"/>
          </a:p>
        </p:txBody>
      </p:sp>
      <p:pic>
        <p:nvPicPr>
          <p:cNvPr id="57346" name="Picture 2" descr="https://pp.userapi.com/c4334/u76635499/128191987/x_17d7b2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112272"/>
            <a:ext cx="3415384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1446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КОТ </a:t>
            </a:r>
            <a:endParaRPr lang="ru-RU" dirty="0"/>
          </a:p>
        </p:txBody>
      </p:sp>
      <p:pic>
        <p:nvPicPr>
          <p:cNvPr id="58370" name="Picture 2" descr="https://pp.userapi.com/c4334/u76635499/128191987/x_23b88ec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348880"/>
            <a:ext cx="3583599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5486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КОТ </a:t>
            </a:r>
            <a:endParaRPr lang="ru-RU" dirty="0"/>
          </a:p>
        </p:txBody>
      </p:sp>
      <p:pic>
        <p:nvPicPr>
          <p:cNvPr id="59394" name="Picture 2" descr="https://pp.userapi.com/c4334/u76635499/128191987/x_2dc1b6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1" y="2060848"/>
            <a:ext cx="3913845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49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ЖИРАФ </a:t>
            </a:r>
            <a:endParaRPr lang="ru-RU" dirty="0"/>
          </a:p>
        </p:txBody>
      </p:sp>
      <p:pic>
        <p:nvPicPr>
          <p:cNvPr id="5122" name="Picture 2" descr="https://pp.userapi.com/c10058/u76635499/128191987/x_cf803a0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073595"/>
            <a:ext cx="2697831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2502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КОТ</a:t>
            </a:r>
            <a:endParaRPr lang="ru-RU" dirty="0"/>
          </a:p>
        </p:txBody>
      </p:sp>
      <p:pic>
        <p:nvPicPr>
          <p:cNvPr id="60418" name="Picture 2" descr="https://pp.userapi.com/c4334/u76635499/128191987/z_4649f2d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060848"/>
            <a:ext cx="2622656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89362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КОТ</a:t>
            </a:r>
            <a:endParaRPr lang="ru-RU" dirty="0"/>
          </a:p>
        </p:txBody>
      </p:sp>
      <p:pic>
        <p:nvPicPr>
          <p:cNvPr id="61442" name="Picture 2" descr="https://pp.userapi.com/c4334/u76635499/128191987/z_661185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132856"/>
            <a:ext cx="2285156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8510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КОТ</a:t>
            </a:r>
            <a:endParaRPr lang="ru-RU" dirty="0"/>
          </a:p>
        </p:txBody>
      </p:sp>
      <p:pic>
        <p:nvPicPr>
          <p:cNvPr id="62466" name="Picture 2" descr="https://pp.userapi.com/c4334/u76635499/128191987/z_58cc43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060848"/>
            <a:ext cx="4243359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49805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КОТ</a:t>
            </a:r>
            <a:endParaRPr lang="ru-RU" dirty="0"/>
          </a:p>
        </p:txBody>
      </p:sp>
      <p:pic>
        <p:nvPicPr>
          <p:cNvPr id="63490" name="Picture 2" descr="https://pp.userapi.com/c4334/u76635499/128191987/z_b5d6140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92896"/>
            <a:ext cx="7917524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87521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КОТ </a:t>
            </a:r>
            <a:endParaRPr lang="ru-RU" dirty="0"/>
          </a:p>
        </p:txBody>
      </p:sp>
      <p:pic>
        <p:nvPicPr>
          <p:cNvPr id="64514" name="Picture 2" descr="https://pp.userapi.com/c4334/u76635499/128191987/z_6fe91ce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206" y="2204864"/>
            <a:ext cx="354375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14569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МОРКОВКА</a:t>
            </a:r>
            <a:endParaRPr lang="ru-RU" dirty="0"/>
          </a:p>
        </p:txBody>
      </p:sp>
      <p:pic>
        <p:nvPicPr>
          <p:cNvPr id="65538" name="Picture 2" descr="https://pp.userapi.com/c4334/u76635499/128191987/z_22e10ac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204864"/>
            <a:ext cx="2710547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822805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ГРИБ</a:t>
            </a:r>
            <a:endParaRPr lang="ru-RU" dirty="0"/>
          </a:p>
        </p:txBody>
      </p:sp>
      <p:pic>
        <p:nvPicPr>
          <p:cNvPr id="66562" name="Picture 2" descr="https://pp.userapi.com/c4334/u76635499/128191987/z_11e2e43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204864"/>
            <a:ext cx="354375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09003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МЫШЬ</a:t>
            </a:r>
            <a:endParaRPr lang="ru-RU" dirty="0"/>
          </a:p>
        </p:txBody>
      </p:sp>
      <p:pic>
        <p:nvPicPr>
          <p:cNvPr id="67586" name="Picture 2" descr="https://pp.userapi.com/c4334/u76635499/128191987/x_5f0e94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060848"/>
            <a:ext cx="3042369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16234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ПЕТУШОК </a:t>
            </a:r>
            <a:endParaRPr lang="ru-RU" dirty="0"/>
          </a:p>
        </p:txBody>
      </p:sp>
      <p:pic>
        <p:nvPicPr>
          <p:cNvPr id="68610" name="Picture 2" descr="https://pp.userapi.com/c4334/u76635499/128191987/z_2a2382f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132856"/>
            <a:ext cx="4018359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37360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ПТИЦА</a:t>
            </a:r>
            <a:endParaRPr lang="ru-RU" dirty="0"/>
          </a:p>
        </p:txBody>
      </p:sp>
      <p:pic>
        <p:nvPicPr>
          <p:cNvPr id="69634" name="Picture 2" descr="https://pp.userapi.com/c4334/u76635499/128191987/z_80a6a2d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204864"/>
            <a:ext cx="3930468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684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ЗАЯЦ </a:t>
            </a:r>
            <a:endParaRPr lang="ru-RU" dirty="0"/>
          </a:p>
        </p:txBody>
      </p:sp>
      <p:pic>
        <p:nvPicPr>
          <p:cNvPr id="6146" name="Picture 2" descr="https://pp.userapi.com/c10058/u76635499/128191987/x_827fb5a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204864"/>
            <a:ext cx="2434215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3534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РЫБКА</a:t>
            </a:r>
            <a:endParaRPr lang="ru-RU" dirty="0"/>
          </a:p>
        </p:txBody>
      </p:sp>
      <p:pic>
        <p:nvPicPr>
          <p:cNvPr id="70658" name="Picture 2" descr="https://pp.userapi.com/c4334/u76635499/128191987/z_fe99fbb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060848"/>
            <a:ext cx="4467123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74200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СТРАУС</a:t>
            </a:r>
            <a:endParaRPr lang="ru-RU" dirty="0"/>
          </a:p>
        </p:txBody>
      </p:sp>
      <p:pic>
        <p:nvPicPr>
          <p:cNvPr id="71682" name="Picture 2" descr="https://pp.userapi.com/c4334/u76635499/128191987/z_df1bdd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564904"/>
            <a:ext cx="3491015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59971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ТАКСА</a:t>
            </a:r>
            <a:endParaRPr lang="ru-RU" dirty="0"/>
          </a:p>
        </p:txBody>
      </p:sp>
      <p:pic>
        <p:nvPicPr>
          <p:cNvPr id="72706" name="Picture 2" descr="https://pp.userapi.com/c4334/u76635499/128191987/z_f6706ad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76872"/>
            <a:ext cx="5578692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68757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УТКА</a:t>
            </a:r>
            <a:endParaRPr lang="ru-RU" dirty="0"/>
          </a:p>
        </p:txBody>
      </p:sp>
      <p:pic>
        <p:nvPicPr>
          <p:cNvPr id="73730" name="Picture 2" descr="https://pp.userapi.com/c4334/u76635499/128191987/z_a5b890e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916832"/>
            <a:ext cx="222539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58526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УТКА</a:t>
            </a:r>
            <a:endParaRPr lang="ru-RU" dirty="0"/>
          </a:p>
        </p:txBody>
      </p:sp>
      <p:pic>
        <p:nvPicPr>
          <p:cNvPr id="74754" name="Picture 2" descr="https://pp.userapi.com/c4334/u76635499/128191987/z_04b6ef3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348880"/>
            <a:ext cx="552518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88295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ЦАПЛЯ</a:t>
            </a:r>
            <a:endParaRPr lang="ru-RU" dirty="0"/>
          </a:p>
        </p:txBody>
      </p:sp>
      <p:pic>
        <p:nvPicPr>
          <p:cNvPr id="75778" name="Picture 2" descr="https://pp.userapi.com/c4334/u76635499/128191987/x_fa18869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564904"/>
            <a:ext cx="2493413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826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ЗАЯЦ </a:t>
            </a:r>
            <a:endParaRPr lang="ru-RU" dirty="0"/>
          </a:p>
        </p:txBody>
      </p:sp>
      <p:pic>
        <p:nvPicPr>
          <p:cNvPr id="7170" name="Picture 2" descr="https://pp.userapi.com/c10058/u76635499/128191987/x_ab87cd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060848"/>
            <a:ext cx="3128971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4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ЗАЯЦ </a:t>
            </a:r>
            <a:endParaRPr lang="ru-RU" dirty="0"/>
          </a:p>
        </p:txBody>
      </p:sp>
      <p:pic>
        <p:nvPicPr>
          <p:cNvPr id="8194" name="Picture 2" descr="https://pp.userapi.com/c10058/u76635499/128191987/x_cd21ca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279" y="2131098"/>
            <a:ext cx="3210076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2225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27</TotalTime>
  <Words>83</Words>
  <Application>Microsoft Office PowerPoint</Application>
  <PresentationFormat>Экран (4:3)</PresentationFormat>
  <Paragraphs>76</Paragraphs>
  <Slides>75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75</vt:i4>
      </vt:variant>
    </vt:vector>
  </HeadingPairs>
  <TitlesOfParts>
    <vt:vector size="76" baseType="lpstr">
      <vt:lpstr>Аптека</vt:lpstr>
      <vt:lpstr>СХЕМЫ ПЛОСКОСТНЫХ СООРУЖЕНИЙ </vt:lpstr>
      <vt:lpstr>белка</vt:lpstr>
      <vt:lpstr>ВЕРБЛЮД</vt:lpstr>
      <vt:lpstr>ВОРОНА </vt:lpstr>
      <vt:lpstr>ЕЛЬ</vt:lpstr>
      <vt:lpstr>ЖИРАФ </vt:lpstr>
      <vt:lpstr>ЗАЯЦ </vt:lpstr>
      <vt:lpstr>ЗАЯЦ </vt:lpstr>
      <vt:lpstr>ЗАЯЦ </vt:lpstr>
      <vt:lpstr>ЗАЯЦ </vt:lpstr>
      <vt:lpstr>ЗАЯЦ </vt:lpstr>
      <vt:lpstr>ЗМЕЯ </vt:lpstr>
      <vt:lpstr>ЛИСА</vt:lpstr>
      <vt:lpstr>КОТ</vt:lpstr>
      <vt:lpstr>КОТ</vt:lpstr>
      <vt:lpstr>КОТ</vt:lpstr>
      <vt:lpstr>КОТ</vt:lpstr>
      <vt:lpstr>КРОКОДИЛ </vt:lpstr>
      <vt:lpstr>ЛИСА</vt:lpstr>
      <vt:lpstr>МЕДВЕДЬ </vt:lpstr>
      <vt:lpstr>МЕДВЕДЬ </vt:lpstr>
      <vt:lpstr>МОРСКАЯ ЗВЕЗДА </vt:lpstr>
      <vt:lpstr>МОТЫЛЕК </vt:lpstr>
      <vt:lpstr>МЫШКА</vt:lpstr>
      <vt:lpstr>ОЛЕНЬ </vt:lpstr>
      <vt:lpstr>ПОПУГАЙ КАКАДУ </vt:lpstr>
      <vt:lpstr>ПОПУГАЙ </vt:lpstr>
      <vt:lpstr>ПТЕНЕЦ</vt:lpstr>
      <vt:lpstr>ПТИЦА</vt:lpstr>
      <vt:lpstr>ПТИЦА </vt:lpstr>
      <vt:lpstr>РЫБА СКАЛЯРИЯ</vt:lpstr>
      <vt:lpstr>СКВОРЕЦ </vt:lpstr>
      <vt:lpstr>ЦВЕТОК </vt:lpstr>
      <vt:lpstr>ЦВЕТОК </vt:lpstr>
      <vt:lpstr>ЦВЕТОК </vt:lpstr>
      <vt:lpstr>ЧЕРЕПАХА </vt:lpstr>
      <vt:lpstr>ЦЫПЛЕНКО </vt:lpstr>
      <vt:lpstr>ЦВЕТОК </vt:lpstr>
      <vt:lpstr>БАБОЧКА</vt:lpstr>
      <vt:lpstr>БЕЛКА</vt:lpstr>
      <vt:lpstr>БЕРЕЗА</vt:lpstr>
      <vt:lpstr>ВЕРБЛЮД </vt:lpstr>
      <vt:lpstr>ГРИБ </vt:lpstr>
      <vt:lpstr>МУХОМОР </vt:lpstr>
      <vt:lpstr>ДИКОБРАЗ </vt:lpstr>
      <vt:lpstr>ЕЖ </vt:lpstr>
      <vt:lpstr>ЕЖ </vt:lpstr>
      <vt:lpstr>ЖИРАФ</vt:lpstr>
      <vt:lpstr>ЖУРАВЛЬ </vt:lpstr>
      <vt:lpstr>КЕНГУРУ </vt:lpstr>
      <vt:lpstr>КОРОВА</vt:lpstr>
      <vt:lpstr>КРОКОДИЛ </vt:lpstr>
      <vt:lpstr>ЗАЯЦ</vt:lpstr>
      <vt:lpstr>КОТ</vt:lpstr>
      <vt:lpstr>КОТ </vt:lpstr>
      <vt:lpstr>КОТ </vt:lpstr>
      <vt:lpstr>КОТ</vt:lpstr>
      <vt:lpstr>КОТ </vt:lpstr>
      <vt:lpstr>КОТ </vt:lpstr>
      <vt:lpstr>КОТ</vt:lpstr>
      <vt:lpstr>КОТ</vt:lpstr>
      <vt:lpstr>КОТ</vt:lpstr>
      <vt:lpstr>КОТ</vt:lpstr>
      <vt:lpstr>КОТ </vt:lpstr>
      <vt:lpstr>МОРКОВКА</vt:lpstr>
      <vt:lpstr>ГРИБ</vt:lpstr>
      <vt:lpstr>МЫШЬ</vt:lpstr>
      <vt:lpstr>ПЕТУШОК </vt:lpstr>
      <vt:lpstr>ПТИЦА</vt:lpstr>
      <vt:lpstr>РЫБКА</vt:lpstr>
      <vt:lpstr>СТРАУС</vt:lpstr>
      <vt:lpstr>ТАКСА</vt:lpstr>
      <vt:lpstr>УТКА</vt:lpstr>
      <vt:lpstr>УТКА</vt:lpstr>
      <vt:lpstr>ЦАПЛЯ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СХЕМЫ ПЛОСКОСТНЫХ СООРУЖЕНИЙ</dc:title>
  <dc:creator>Жанна Сергеевна</dc:creator>
  <cp:lastModifiedBy>Жанна Сергеевна</cp:lastModifiedBy>
  <cp:revision>4</cp:revision>
  <dcterms:created xsi:type="dcterms:W3CDTF">2018-05-03T12:11:36Z</dcterms:created>
  <dcterms:modified xsi:type="dcterms:W3CDTF">2018-05-03T12:50:24Z</dcterms:modified>
</cp:coreProperties>
</file>