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61" r:id="rId3"/>
    <p:sldId id="264" r:id="rId4"/>
    <p:sldId id="262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3808" y="0"/>
            <a:ext cx="3814192" cy="1224135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 </a:t>
            </a:r>
            <a:r>
              <a:rPr lang="ru-RU" sz="1800" dirty="0" smtClean="0"/>
              <a:t>МБДОУ детский сад №258</a:t>
            </a:r>
            <a:endParaRPr lang="ru-RU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5" t="4277" r="13806" b="1383"/>
          <a:stretch/>
        </p:blipFill>
        <p:spPr bwMode="auto">
          <a:xfrm>
            <a:off x="4788024" y="3759253"/>
            <a:ext cx="3240360" cy="296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1844824"/>
            <a:ext cx="6172200" cy="1371600"/>
          </a:xfrm>
        </p:spPr>
        <p:txBody>
          <a:bodyPr>
            <a:normAutofit fontScale="25000" lnSpcReduction="20000"/>
          </a:bodyPr>
          <a:lstStyle/>
          <a:p>
            <a:r>
              <a:rPr lang="ru-RU" sz="7000" dirty="0" smtClean="0"/>
              <a:t>Презентация </a:t>
            </a:r>
            <a:r>
              <a:rPr lang="ru-RU" sz="7000" dirty="0" smtClean="0"/>
              <a:t>для детей старшего дошкольного возраста,</a:t>
            </a:r>
            <a:r>
              <a:rPr lang="ru-RU" sz="7000" dirty="0" smtClean="0"/>
              <a:t> </a:t>
            </a:r>
            <a:r>
              <a:rPr lang="ru-RU" sz="7000" dirty="0" smtClean="0"/>
              <a:t>на тему</a:t>
            </a:r>
            <a:r>
              <a:rPr lang="ru-RU" dirty="0" smtClean="0"/>
              <a:t>: </a:t>
            </a:r>
            <a:endParaRPr lang="ru-RU" dirty="0" smtClean="0"/>
          </a:p>
          <a:p>
            <a:pPr algn="ctr"/>
            <a:r>
              <a:rPr lang="ru-RU" sz="19200" i="1" u="sng" dirty="0" smtClean="0"/>
              <a:t>«</a:t>
            </a:r>
            <a:r>
              <a:rPr lang="ru-RU" sz="19200" i="1" u="sng" dirty="0" smtClean="0"/>
              <a:t>День народного единства</a:t>
            </a:r>
            <a:r>
              <a:rPr lang="ru-RU" sz="19200" i="1" u="sng" dirty="0" smtClean="0"/>
              <a:t>»</a:t>
            </a:r>
          </a:p>
          <a:p>
            <a:endParaRPr lang="ru-RU" sz="2800" i="1" u="sng" dirty="0"/>
          </a:p>
          <a:p>
            <a:endParaRPr lang="ru-RU" sz="2800" i="1" u="sng" dirty="0" smtClean="0"/>
          </a:p>
          <a:p>
            <a:endParaRPr lang="ru-RU" sz="2800" i="1" u="sng" dirty="0" smtClean="0"/>
          </a:p>
          <a:p>
            <a:endParaRPr lang="ru-RU" sz="2800" i="1" u="sng" dirty="0"/>
          </a:p>
          <a:p>
            <a:endParaRPr lang="ru-RU" sz="2800" i="1" u="sng" dirty="0" smtClean="0"/>
          </a:p>
          <a:p>
            <a:endParaRPr lang="ru-RU" sz="2800" i="1" u="sng" dirty="0"/>
          </a:p>
          <a:p>
            <a:endParaRPr lang="ru-RU" sz="2800" i="1" u="sng" dirty="0" smtClean="0"/>
          </a:p>
          <a:p>
            <a:endParaRPr lang="ru-RU" sz="2800" i="1" u="sng" dirty="0"/>
          </a:p>
          <a:p>
            <a:endParaRPr lang="ru-RU" sz="2800" i="1" u="sng" dirty="0" smtClean="0"/>
          </a:p>
          <a:p>
            <a:endParaRPr lang="ru-RU" sz="2800" i="1" u="sng" dirty="0"/>
          </a:p>
          <a:p>
            <a:endParaRPr lang="ru-RU" sz="2800" i="1" u="sng" dirty="0" smtClean="0"/>
          </a:p>
          <a:p>
            <a:endParaRPr lang="ru-RU" sz="2800" i="1" u="sng" dirty="0"/>
          </a:p>
          <a:p>
            <a:endParaRPr lang="ru-RU" sz="2800" i="1" u="sng" dirty="0" smtClean="0"/>
          </a:p>
          <a:p>
            <a:endParaRPr lang="ru-RU" sz="2800" i="1" u="sng" dirty="0"/>
          </a:p>
          <a:p>
            <a:endParaRPr lang="ru-RU" sz="2800" i="1" u="sng" dirty="0" smtClean="0"/>
          </a:p>
          <a:p>
            <a:endParaRPr lang="ru-RU" sz="2800" i="1" u="sng" dirty="0"/>
          </a:p>
          <a:p>
            <a:endParaRPr lang="ru-RU" sz="2800" i="1" u="sng" dirty="0"/>
          </a:p>
          <a:p>
            <a:r>
              <a:rPr lang="ru-RU" sz="2800" i="1" u="sng" dirty="0" smtClean="0"/>
              <a:t>Демидова Екатерина Валентиновна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_26_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980728"/>
            <a:ext cx="8496944" cy="56886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20" y="260648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Каждый Россиянин знает и уважает основные символы своей страны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гимн, герб и флаг.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023" y="116632"/>
            <a:ext cx="8568441" cy="6480720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en_edinst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0"/>
            <a:ext cx="7992888" cy="6741368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7.02.14_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3284984"/>
            <a:ext cx="3816424" cy="3240359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ctr"/>
          </a:blipFill>
        </p:spPr>
      </p:pic>
      <p:sp>
        <p:nvSpPr>
          <p:cNvPr id="5" name="TextBox 4"/>
          <p:cNvSpPr txBox="1"/>
          <p:nvPr/>
        </p:nvSpPr>
        <p:spPr>
          <a:xfrm>
            <a:off x="251520" y="3645024"/>
            <a:ext cx="4320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СПАСИБО ЗА ВНИМАНИЕ!</a:t>
            </a:r>
            <a:endParaRPr lang="ru-RU" sz="4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0490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63296"/>
            <a:ext cx="4085413" cy="2977672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foto_ru_190.jpg"/>
          <p:cNvPicPr>
            <a:picLocks noChangeAspect="1"/>
          </p:cNvPicPr>
          <p:nvPr/>
        </p:nvPicPr>
        <p:blipFill rotWithShape="1">
          <a:blip r:embed="rId2" cstate="print"/>
          <a:srcRect r="1153" b="4411"/>
          <a:stretch/>
        </p:blipFill>
        <p:spPr>
          <a:xfrm>
            <a:off x="457199" y="332656"/>
            <a:ext cx="8134709" cy="61949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3968" y="980728"/>
            <a:ext cx="4032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Наслаждаться не устану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Песней </a:t>
            </a:r>
            <a:r>
              <a:rPr lang="ru-RU" b="1" i="1" dirty="0" err="1" smtClean="0">
                <a:solidFill>
                  <a:srgbClr val="002060"/>
                </a:solidFill>
              </a:rPr>
              <a:t>жавороночка</a:t>
            </a:r>
            <a:r>
              <a:rPr lang="ru-RU" b="1" i="1" dirty="0" smtClean="0">
                <a:solidFill>
                  <a:srgbClr val="002060"/>
                </a:solidFill>
              </a:rPr>
              <a:t>,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Ни на что не променяю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Милую </a:t>
            </a:r>
            <a:r>
              <a:rPr lang="ru-RU" b="1" i="1" dirty="0" err="1" smtClean="0">
                <a:solidFill>
                  <a:srgbClr val="002060"/>
                </a:solidFill>
              </a:rPr>
              <a:t>стороночку</a:t>
            </a:r>
            <a:r>
              <a:rPr lang="ru-RU" b="1" i="1" dirty="0" smtClean="0">
                <a:solidFill>
                  <a:srgbClr val="002060"/>
                </a:solidFill>
              </a:rPr>
              <a:t>!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Теплый ветер принесет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Аромат смородины,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Так чего дороже нет? –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Нет дороже … (Родины)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82218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88641"/>
            <a:ext cx="8208912" cy="54005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5589240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ноября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вся Россия будет отмечать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День народного единства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это праздник патриотизма, взаимопомощи и единения всех российских народов.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8556104" cy="633670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НАЦ ФОРУМ.jpg_14430121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88640"/>
            <a:ext cx="3389439" cy="3314502"/>
          </a:xfrm>
          <a:prstGeom prst="rect">
            <a:avLst/>
          </a:prstGeom>
        </p:spPr>
      </p:pic>
      <p:pic>
        <p:nvPicPr>
          <p:cNvPr id="6" name="Рисунок 5" descr="7FajIENfgr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356992"/>
            <a:ext cx="4412228" cy="32403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83968" y="404664"/>
            <a:ext cx="41764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В России проживают люди многих национальностей. Конституция России начинается словами: «Мы, многонациональный народ  Российской Федерации…» - это значит, что мы люди разных национальностей, а народ один – россияне.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3645024"/>
            <a:ext cx="36724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    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Нашу страну населяют люди разных национальностей: белорусы, украинцы, татары, карелы, чуваши, башкиры, якуты, дагестанцы, адыгейцы, мордва, коми, удмурты, ханты, манси, таджики, армяне, азербайджанцы, грузины, шорцы и многие-многие другие – всего более ста национальностей.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6348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4586910" cy="3528392"/>
          </a:xfrm>
          <a:prstGeom prst="rect">
            <a:avLst/>
          </a:prstGeom>
        </p:spPr>
      </p:pic>
      <p:pic>
        <p:nvPicPr>
          <p:cNvPr id="4" name="Рисунок 3" descr="a6b57466626d7bf5408b285e7159fd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406434"/>
            <a:ext cx="4536504" cy="33349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32041" y="260648"/>
            <a:ext cx="37444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 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Трудное время переживала Россия в 17 веке. Его назвали Смутой (все смешалось, ничего не понять). Царский род прекратился, царя не было, появились самозванцы, старавшиеся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силосй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захватить власть и престол.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3861048"/>
            <a:ext cx="36724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Воспользовавшись внутренними смутами, в Россию вторглись иностранцы – шведы и поляки. Разбойничьи шайки грабили и губили народ. Казалось, помощи было ждать неоткуда. Трудно было жителям Москвы, захватчики разрушили их дома, осквернили храмы.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6_09_2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16632"/>
            <a:ext cx="8424936" cy="50405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5301208"/>
            <a:ext cx="82089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На защиту своей родной земли встали Кузьма Минин и Дмитрий Пожарский. Собрали они войско, помолились Небесной Заступнице иконе Пресвятой Богородицы и пошли освобождать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столицу России – Москву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главную крепость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Кремль.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2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052736"/>
            <a:ext cx="8509325" cy="56886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0"/>
            <a:ext cx="82089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В Москве на Красной площади в честь победы над поляками установлен бронзовый памятник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Минину и Пожарскому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чтобы люди не забывали и чтили героев своей страны.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780929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сразу Россия стала сильным государством, постепенно возрастало могущество страны. В суровых испытаниях и битвах закалялась воля, и крепло единство народа.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0030509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188640"/>
            <a:ext cx="3213328" cy="2446512"/>
          </a:xfrm>
          <a:prstGeom prst="rect">
            <a:avLst/>
          </a:prstGeom>
        </p:spPr>
      </p:pic>
      <p:pic>
        <p:nvPicPr>
          <p:cNvPr id="6" name="Рисунок 5" descr="f252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933056"/>
            <a:ext cx="4104456" cy="2597358"/>
          </a:xfrm>
          <a:prstGeom prst="rect">
            <a:avLst/>
          </a:prstGeom>
        </p:spPr>
      </p:pic>
      <p:pic>
        <p:nvPicPr>
          <p:cNvPr id="7" name="Рисунок 6" descr="KKI_015319_02186_1_t2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88640"/>
            <a:ext cx="4103470" cy="2304256"/>
          </a:xfrm>
          <a:prstGeom prst="rect">
            <a:avLst/>
          </a:prstGeom>
        </p:spPr>
      </p:pic>
      <p:pic>
        <p:nvPicPr>
          <p:cNvPr id="8" name="Рисунок 7" descr="serbskajapehotanasalonikskomfront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4005064"/>
            <a:ext cx="3449633" cy="252028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253</TotalTime>
  <Words>359</Words>
  <Application>Microsoft Office PowerPoint</Application>
  <PresentationFormat>Экран (4:3)</PresentationFormat>
  <Paragraphs>39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 МБДОУ детский сад №258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№ 27 комбинированного типа г.Тула</dc:title>
  <dc:creator>СЕРГЕЙ</dc:creator>
  <cp:lastModifiedBy>USER</cp:lastModifiedBy>
  <cp:revision>31</cp:revision>
  <dcterms:created xsi:type="dcterms:W3CDTF">2015-11-01T16:37:58Z</dcterms:created>
  <dcterms:modified xsi:type="dcterms:W3CDTF">2018-11-19T05:20:45Z</dcterms:modified>
</cp:coreProperties>
</file>