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1" r:id="rId3"/>
    <p:sldId id="264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0"/>
            <a:ext cx="3814192" cy="122413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 </a:t>
            </a:r>
            <a:r>
              <a:rPr lang="ru-RU" sz="1800" dirty="0" smtClean="0"/>
              <a:t>МБДОУ детский сад №258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4277" r="13806" b="1383"/>
          <a:stretch/>
        </p:blipFill>
        <p:spPr bwMode="auto">
          <a:xfrm>
            <a:off x="4788024" y="3759253"/>
            <a:ext cx="3240360" cy="296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44824"/>
            <a:ext cx="6172200" cy="1371600"/>
          </a:xfrm>
        </p:spPr>
        <p:txBody>
          <a:bodyPr>
            <a:normAutofit fontScale="25000" lnSpcReduction="20000"/>
          </a:bodyPr>
          <a:lstStyle/>
          <a:p>
            <a:r>
              <a:rPr lang="ru-RU" sz="7000" dirty="0" smtClean="0"/>
              <a:t>Презентация </a:t>
            </a:r>
            <a:r>
              <a:rPr lang="ru-RU" sz="7000" dirty="0" smtClean="0"/>
              <a:t>для детей старшего дошкольного возраста,</a:t>
            </a:r>
            <a:r>
              <a:rPr lang="ru-RU" sz="7000" dirty="0" smtClean="0"/>
              <a:t> </a:t>
            </a:r>
            <a:r>
              <a:rPr lang="ru-RU" sz="7000" dirty="0" smtClean="0"/>
              <a:t>на тему</a:t>
            </a:r>
            <a:r>
              <a:rPr lang="ru-RU" dirty="0" smtClean="0"/>
              <a:t>: </a:t>
            </a:r>
            <a:endParaRPr lang="ru-RU" dirty="0" smtClean="0"/>
          </a:p>
          <a:p>
            <a:pPr algn="ctr"/>
            <a:r>
              <a:rPr lang="ru-RU" sz="19200" i="1" u="sng" dirty="0" smtClean="0"/>
              <a:t>«</a:t>
            </a:r>
            <a:r>
              <a:rPr lang="ru-RU" sz="19200" i="1" u="sng" dirty="0" smtClean="0"/>
              <a:t>День народного единства</a:t>
            </a:r>
            <a:r>
              <a:rPr lang="ru-RU" sz="19200" i="1" u="sng" dirty="0" smtClean="0"/>
              <a:t>»</a:t>
            </a:r>
          </a:p>
          <a:p>
            <a:endParaRPr lang="ru-RU" sz="2800" i="1" u="sng" dirty="0"/>
          </a:p>
          <a:p>
            <a:endParaRPr lang="ru-RU" sz="2800" i="1" u="sng" dirty="0" smtClean="0"/>
          </a:p>
          <a:p>
            <a:endParaRPr lang="ru-RU" sz="2800" i="1" u="sng" dirty="0" smtClean="0"/>
          </a:p>
          <a:p>
            <a:endParaRPr lang="ru-RU" sz="2800" i="1" u="sng" dirty="0"/>
          </a:p>
          <a:p>
            <a:endParaRPr lang="ru-RU" sz="2800" i="1" u="sng" dirty="0" smtClean="0"/>
          </a:p>
          <a:p>
            <a:endParaRPr lang="ru-RU" sz="2800" i="1" u="sng" dirty="0"/>
          </a:p>
          <a:p>
            <a:endParaRPr lang="ru-RU" sz="2800" i="1" u="sng" dirty="0" smtClean="0"/>
          </a:p>
          <a:p>
            <a:endParaRPr lang="ru-RU" sz="2800" i="1" u="sng" dirty="0"/>
          </a:p>
          <a:p>
            <a:endParaRPr lang="ru-RU" sz="2800" i="1" u="sng" dirty="0" smtClean="0"/>
          </a:p>
          <a:p>
            <a:endParaRPr lang="ru-RU" sz="2800" i="1" u="sng" dirty="0"/>
          </a:p>
          <a:p>
            <a:endParaRPr lang="ru-RU" sz="2800" i="1" u="sng" dirty="0" smtClean="0"/>
          </a:p>
          <a:p>
            <a:endParaRPr lang="ru-RU" sz="2800" i="1" u="sng" dirty="0"/>
          </a:p>
          <a:p>
            <a:endParaRPr lang="ru-RU" sz="2800" i="1" u="sng" dirty="0" smtClean="0"/>
          </a:p>
          <a:p>
            <a:endParaRPr lang="ru-RU" sz="2800" i="1" u="sng" dirty="0"/>
          </a:p>
          <a:p>
            <a:endParaRPr lang="ru-RU" sz="2800" i="1" u="sng" dirty="0" smtClean="0"/>
          </a:p>
          <a:p>
            <a:endParaRPr lang="ru-RU" sz="2800" i="1" u="sng" dirty="0"/>
          </a:p>
          <a:p>
            <a:endParaRPr lang="ru-RU" sz="2800" i="1" u="sng" dirty="0"/>
          </a:p>
          <a:p>
            <a:r>
              <a:rPr lang="ru-RU" sz="2800" i="1" u="sng" dirty="0" smtClean="0"/>
              <a:t>Демидова Екатерина Валентиновна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 rotWithShape="1">
          <a:blip r:embed="rId2" cstate="print"/>
          <a:srcRect r="1153" b="4411"/>
          <a:stretch/>
        </p:blipFill>
        <p:spPr>
          <a:xfrm>
            <a:off x="457199" y="332656"/>
            <a:ext cx="8134709" cy="61949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359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 МБДОУ детский сад №258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27 комбинированного типа г.Тула</dc:title>
  <dc:creator>СЕРГЕЙ</dc:creator>
  <cp:lastModifiedBy>USER</cp:lastModifiedBy>
  <cp:revision>31</cp:revision>
  <dcterms:created xsi:type="dcterms:W3CDTF">2015-11-01T16:37:58Z</dcterms:created>
  <dcterms:modified xsi:type="dcterms:W3CDTF">2018-11-19T05:20:45Z</dcterms:modified>
</cp:coreProperties>
</file>