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0" r:id="rId4"/>
    <p:sldId id="261" r:id="rId5"/>
    <p:sldId id="262" r:id="rId6"/>
    <p:sldId id="263" r:id="rId7"/>
    <p:sldId id="265" r:id="rId8"/>
    <p:sldId id="266" r:id="rId9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A3283A-931A-4FB8-8027-F1D5F1B6810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26E023-E527-4567-A017-534D6B92BA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437112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Все, для создания собственной этикетки</a:t>
            </a:r>
            <a:endParaRPr lang="ru-RU" sz="3600" b="1" i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B0F0"/>
                </a:solidFill>
                <a:latin typeface="Monotype Corsiva" panose="03010101010201010101" pitchFamily="66" charset="0"/>
              </a:rPr>
              <a:t>Материалы в помощь!</a:t>
            </a:r>
            <a:endParaRPr lang="ru-RU" sz="8000" b="1" dirty="0">
              <a:solidFill>
                <a:srgbClr val="00B0F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79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6707" y="137080"/>
            <a:ext cx="1839335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img1.liveinternet.ru/images/attach/c/11/114/924/114924555_large____1s__2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39" y="2411393"/>
            <a:ext cx="1735438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ejin.ru/wp-content/uploads/2017/12/114924607__5x__2_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914" y="404664"/>
            <a:ext cx="1893860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22.stpulscen.ru/images/product/106/377/870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39" y="446201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82677"/>
            <a:ext cx="1686136" cy="1686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020272" y="1459716"/>
            <a:ext cx="1872208" cy="71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003" y="2556256"/>
            <a:ext cx="18716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29526" r="27114" b="56960"/>
          <a:stretch/>
        </p:blipFill>
        <p:spPr bwMode="auto">
          <a:xfrm>
            <a:off x="4932040" y="1650254"/>
            <a:ext cx="1620105" cy="3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3930"/>
            <a:ext cx="16224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51875"/>
            <a:ext cx="16224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591412"/>
            <a:ext cx="18716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16222"/>
            <a:ext cx="18716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961" y="5733256"/>
            <a:ext cx="18716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649" y="4294532"/>
            <a:ext cx="16224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310524"/>
            <a:ext cx="16224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30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t="17553" r="54017" b="14069"/>
          <a:stretch/>
        </p:blipFill>
        <p:spPr bwMode="auto">
          <a:xfrm>
            <a:off x="251520" y="188641"/>
            <a:ext cx="319067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t="17553" r="54017" b="14069"/>
          <a:stretch/>
        </p:blipFill>
        <p:spPr bwMode="auto">
          <a:xfrm>
            <a:off x="5724128" y="217107"/>
            <a:ext cx="319067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35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t="17553" r="54017" b="14069"/>
          <a:stretch/>
        </p:blipFill>
        <p:spPr bwMode="auto">
          <a:xfrm>
            <a:off x="251520" y="188641"/>
            <a:ext cx="319067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t="17553" r="54017" b="14069"/>
          <a:stretch/>
        </p:blipFill>
        <p:spPr bwMode="auto">
          <a:xfrm>
            <a:off x="5724128" y="217107"/>
            <a:ext cx="319067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01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" y="620688"/>
            <a:ext cx="462291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20688"/>
            <a:ext cx="4627563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187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" y="620688"/>
            <a:ext cx="462291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20688"/>
            <a:ext cx="4627563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68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27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5" r="1093" b="13125"/>
          <a:stretch/>
        </p:blipFill>
        <p:spPr bwMode="auto">
          <a:xfrm>
            <a:off x="611559" y="188640"/>
            <a:ext cx="8136905" cy="656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10158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69</TotalTime>
  <Words>10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Материалы в помощь!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cp:lastPrinted>2018-11-23T05:45:48Z</cp:lastPrinted>
  <dcterms:created xsi:type="dcterms:W3CDTF">2018-11-23T04:37:42Z</dcterms:created>
  <dcterms:modified xsi:type="dcterms:W3CDTF">2018-12-04T13:03:02Z</dcterms:modified>
</cp:coreProperties>
</file>