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12F3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51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07.04.2020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518567"/>
          <a:ext cx="6432376" cy="3566617"/>
        </p:xfrm>
        <a:graphic>
          <a:graphicData uri="http://schemas.openxmlformats.org/drawingml/2006/table">
            <a:tbl>
              <a:tblPr/>
              <a:tblGrid>
                <a:gridCol w="350028"/>
                <a:gridCol w="2265924"/>
                <a:gridCol w="3816424"/>
              </a:tblGrid>
              <a:tr h="43847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Наименование вариативной формы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Особенности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вариативных</a:t>
                      </a:r>
                      <a:r>
                        <a:rPr lang="ru-RU" sz="1200" baseline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форм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0786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</a:t>
                      </a:r>
                      <a:r>
                        <a:rPr lang="en-US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Baby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-парк: обучение в коляске»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консультативная помощь специалистов МДОО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для родителей (законных представителей) на территории</a:t>
                      </a:r>
                      <a:r>
                        <a:rPr lang="en-US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ru-RU" sz="1200" b="0" i="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МБДОО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2802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«Педагогический патронаж»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3810" algn="just"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мероприятия для детей (как в условиях МДОО, так и в домашних условиях), педагогическое просвещение родителей (законных представителей) ребенка, групповые мастер-классы по обогащению домашней развивающей среды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999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«Родительский </a:t>
                      </a: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игровой </a:t>
                      </a:r>
                      <a:r>
                        <a:rPr lang="ru-RU" sz="1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стенд»</a:t>
                      </a:r>
                      <a:endParaRPr lang="ru-RU" sz="12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содержательное игровое взаимодействие родителей (законных представителей) и детей под руководством специалистов МДОО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6661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«Вместе с мамой»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самостоятельные игровые занятия родителей (законных представителей) с детьми под руководством специалистов МДОО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163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Центр игровой поддержки «Первые шаги» </a:t>
                      </a: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b="0" i="0" kern="1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игровая деятельность специалистов МДОО с детьми в отсутствие родителей (законных представителей)</a:t>
                      </a:r>
                      <a:endParaRPr lang="ru-RU" sz="1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7747" marR="6774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68688" algn="l"/>
              </a:tabLst>
            </a:pPr>
            <a:r>
              <a:rPr kumimoji="0" 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75656" y="692696"/>
            <a:ext cx="64807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ВАРИАТИВНЫХ ФОРМ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129</Words>
  <Application>Microsoft Office PowerPoint</Application>
  <PresentationFormat>Экран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Теремок-3</dc:creator>
  <cp:lastModifiedBy>Janes</cp:lastModifiedBy>
  <cp:revision>54</cp:revision>
  <dcterms:created xsi:type="dcterms:W3CDTF">2016-04-04T07:48:39Z</dcterms:created>
  <dcterms:modified xsi:type="dcterms:W3CDTF">2020-04-07T11:17:58Z</dcterms:modified>
</cp:coreProperties>
</file>