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946" y="2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4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2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0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7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9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0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3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1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6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71E5-21C4-41DE-A3C9-14C7D162BBB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67C2-9C6B-413D-A794-A2124DA2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" y="0"/>
            <a:ext cx="6822084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308" y="1403648"/>
            <a:ext cx="5829300" cy="196003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Загадки о молоке и молочных продуктах</a:t>
            </a:r>
            <a:endParaRPr lang="ru-RU" b="1" i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251520"/>
            <a:ext cx="6172200" cy="878497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водица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нам пригодится.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водицы белой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хочешь, делай: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Сливки, простоквашу,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в кашу нашу,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Творожок на пирожок,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Кушай, Ванюшка, дружок!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Жидко, да не вода,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бело, да не снег.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кто-нибудь Зевает,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Чудеса со мной Бывают: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Поднимаюсь я — Без ног,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Убегаю — Без дорог!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бегу Недалеко,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поймать: Я…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белый цвет имеет?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кто пьют — те не болеют.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назвать продукт готовы,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утром даст корова?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водички этой белой ты что хочешь сделай —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Маслице для каши, сливки, простоквашу.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даже творожок — очень вкусный он, дружок!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20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6012160"/>
            <a:ext cx="2415243" cy="29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395536"/>
            <a:ext cx="6408712" cy="85689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снег,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белое всегда.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и течет,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вода.</a:t>
            </a:r>
          </a:p>
          <a:p>
            <a:pPr algn="ctr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оно имеет,</a:t>
            </a:r>
            <a:b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Пьёт его кто, не болеет,</a:t>
            </a:r>
            <a:b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вкус его все знают,</a:t>
            </a:r>
            <a:b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болезнях помогает.</a:t>
            </a:r>
            <a:b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его даёт корова,</a:t>
            </a:r>
            <a:b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назвать его готовы?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«Домик в деревне» Видим на пачке.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там налито?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задачка.</a:t>
            </a:r>
          </a:p>
          <a:p>
            <a:pPr algn="ctr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него — здоровье, сила</a:t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румянец щёк всегда.</a:t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Белое, а не белила,</a:t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Жидкое, а не вода.</a:t>
            </a:r>
          </a:p>
          <a:p>
            <a:pPr marL="0" indent="0" algn="ctr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белая водица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фермы к нам в бидонах мчится?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 нашли легко —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просто…</a:t>
            </a:r>
          </a:p>
          <a:p>
            <a:pPr algn="ctr"/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Ешь, да пей,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гостям налей,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коту не пожалей!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Белое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 не снег,</a:t>
            </a:r>
            <a:b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Вкусное, да не мед.</a:t>
            </a:r>
            <a:b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рогатого берут</a:t>
            </a:r>
            <a:b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ребятам дают.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059832"/>
            <a:ext cx="310356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0848" y="-108520"/>
            <a:ext cx="423478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B050"/>
                </a:solidFill>
                <a:latin typeface="Monotype Corsiva" panose="03010101010201010101" pitchFamily="66" charset="0"/>
              </a:rPr>
              <a:t>Загадки про творог</a:t>
            </a:r>
          </a:p>
          <a:p>
            <a:pPr algn="ctr"/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полезный, нежный, вкусный —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Прибавляет аппетит.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ест его на завтрак,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Кальций зубки укрепит.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молока его готовят —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Проявляя мастерство.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хочется, бывает,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варениках его.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маленький щенок,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хотел бы съесть? …</a:t>
            </a:r>
            <a:b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(Творог)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молочный,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Вкусный, сочный.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Ванечка, дружок,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 полезный …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(творожок)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Беги на кухню со всех ног,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мама принесла…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(Творог)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белые крупинки?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зерно и не снежинки.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Скисло молоко — и в срок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мы …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(Творог)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6516216"/>
            <a:ext cx="3406033" cy="25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4814" y="-180528"/>
            <a:ext cx="4384516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молочные продукты</a:t>
            </a:r>
          </a:p>
          <a:p>
            <a:pPr algn="ctr"/>
            <a:endParaRPr lang="ru-RU" dirty="0" smtClean="0">
              <a:solidFill>
                <a:srgbClr val="00B0F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Жидко, а не вода,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Бело, а не снег.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на «К», —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Пьем продукт из молока.</a:t>
            </a:r>
          </a:p>
          <a:p>
            <a:pPr algn="ctr"/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(Кефир)</a:t>
            </a:r>
          </a:p>
          <a:p>
            <a:pPr algn="ctr"/>
            <a:endParaRPr lang="ru-RU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Оля и Наташа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положат в кашу.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 им хлеб намажем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девочкам покажем.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(Масло)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Фруктовый он и сливочный,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всех вкусней!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 пластиковых баночках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взрослых и детей.</a:t>
            </a:r>
          </a:p>
          <a:p>
            <a:pPr algn="ctr"/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(Йогурт)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Жидко, а не вода,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Бело, а не снег.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на К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 продукт из молока.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(Кефир)</a:t>
            </a:r>
          </a:p>
          <a:p>
            <a:pPr algn="ctr"/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9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berezniaki.in.ua/attachments/Image/smetana.pn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1840"/>
            <a:ext cx="35057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6872" y="467544"/>
            <a:ext cx="380273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Догадайтесь, кто такая?</a:t>
            </a:r>
          </a:p>
          <a:p>
            <a:pPr lvl="0"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Белоснежная, густая.</a:t>
            </a:r>
          </a:p>
          <a:p>
            <a:pPr lvl="0"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Сливки взбили утром рано,</a:t>
            </a:r>
          </a:p>
          <a:p>
            <a:pPr lvl="0"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была у нас …</a:t>
            </a:r>
          </a:p>
          <a:p>
            <a:pPr lvl="0" algn="ctr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(Сметана)</a:t>
            </a:r>
          </a:p>
          <a:p>
            <a:pPr lvl="0" algn="ctr"/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маленький Дамир</a:t>
            </a:r>
          </a:p>
          <a:p>
            <a:pPr lvl="0"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Утром сладкий пить …</a:t>
            </a:r>
          </a:p>
          <a:p>
            <a:pPr lvl="0" algn="ct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(кефир)</a:t>
            </a:r>
          </a:p>
          <a:p>
            <a:pPr lvl="0" algn="ctr"/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он из молока,</a:t>
            </a:r>
          </a:p>
          <a:p>
            <a:pPr lvl="0" algn="ctr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тверды его бока.</a:t>
            </a:r>
          </a:p>
          <a:p>
            <a:pPr lvl="0" algn="ctr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так много разных дыр.</a:t>
            </a:r>
          </a:p>
          <a:p>
            <a:pPr lvl="0" algn="ctr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Догадались? Это …</a:t>
            </a:r>
          </a:p>
          <a:p>
            <a:pPr lvl="0" algn="ctr"/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(Сыр)</a:t>
            </a:r>
          </a:p>
          <a:p>
            <a:pPr lvl="0" algn="ctr"/>
            <a:endParaRPr lang="ru-RU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хлеб его намажем</a:t>
            </a:r>
          </a:p>
          <a:p>
            <a:pPr lvl="0" algn="ctr"/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добавим к разным кашам.</a:t>
            </a:r>
          </a:p>
          <a:p>
            <a:pPr lvl="0" algn="ctr"/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Кашу не испортят точно</a:t>
            </a:r>
          </a:p>
          <a:p>
            <a:pPr lvl="0" algn="ctr"/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Бело-желтые кусочки.</a:t>
            </a:r>
          </a:p>
          <a:p>
            <a:pPr lvl="0" algn="ctr"/>
            <a:r>
              <a:rPr lang="ru-RU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(Масло)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пор, как существует мир,</a:t>
            </a:r>
          </a:p>
          <a:p>
            <a:pPr lvl="0"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Вкусней нет вещи, чем…</a:t>
            </a:r>
          </a:p>
          <a:p>
            <a:pPr lvl="0" algn="ctr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(Кефир)</a:t>
            </a:r>
          </a:p>
        </p:txBody>
      </p:sp>
    </p:spTree>
    <p:extLst>
      <p:ext uri="{BB962C8B-B14F-4D97-AF65-F5344CB8AC3E}">
        <p14:creationId xmlns:p14="http://schemas.microsoft.com/office/powerpoint/2010/main" val="2949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92" y="1835696"/>
            <a:ext cx="2711299" cy="18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4784" y="395536"/>
            <a:ext cx="387474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его съедаю.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 фруктовый обожаю.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разные бывают: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вишней и с клубникой,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персиком, черникой…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их знаешь —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 отгадаешь.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(Йогурт)</a:t>
            </a:r>
          </a:p>
          <a:p>
            <a:pPr algn="ctr"/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хлеб его намажем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добавим к разным кашам.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мы каши не испортим —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Поговорка вторит всем.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 его добавим в тортик,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получим сдобный крем.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(Масло)</a:t>
            </a: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Рыжий молокозавод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жует, ночь жует.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траву не так легко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Переделать в молоко!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(Корова)</a:t>
            </a:r>
          </a:p>
          <a:p>
            <a:pPr algn="ct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 в сметане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Вани и для Мани.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(Йогурт)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334</Words>
  <Application>Microsoft Office PowerPoint</Application>
  <PresentationFormat>Экран (4:3)</PresentationFormat>
  <Paragraphs>112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Загадки о молоке и молочных продуктах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молоке и молочных продуктах</dc:title>
  <dc:creator>USER</dc:creator>
  <cp:lastModifiedBy>USER</cp:lastModifiedBy>
  <cp:revision>3</cp:revision>
  <cp:lastPrinted>2018-11-23T06:15:24Z</cp:lastPrinted>
  <dcterms:created xsi:type="dcterms:W3CDTF">2018-11-23T05:48:52Z</dcterms:created>
  <dcterms:modified xsi:type="dcterms:W3CDTF">2018-12-04T13:03:17Z</dcterms:modified>
</cp:coreProperties>
</file>