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6858000" cy="9144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-2946" y="25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671E5-21C4-41DE-A3C9-14C7D162BBBB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C67C2-9C6B-413D-A794-A2124DA2C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246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671E5-21C4-41DE-A3C9-14C7D162BBBB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C67C2-9C6B-413D-A794-A2124DA2C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022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671E5-21C4-41DE-A3C9-14C7D162BBBB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C67C2-9C6B-413D-A794-A2124DA2C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504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671E5-21C4-41DE-A3C9-14C7D162BBBB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C67C2-9C6B-413D-A794-A2124DA2C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371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671E5-21C4-41DE-A3C9-14C7D162BBBB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C67C2-9C6B-413D-A794-A2124DA2C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498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671E5-21C4-41DE-A3C9-14C7D162BBBB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C67C2-9C6B-413D-A794-A2124DA2C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700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671E5-21C4-41DE-A3C9-14C7D162BBBB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C67C2-9C6B-413D-A794-A2124DA2C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736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671E5-21C4-41DE-A3C9-14C7D162BBBB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C67C2-9C6B-413D-A794-A2124DA2C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858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671E5-21C4-41DE-A3C9-14C7D162BBBB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C67C2-9C6B-413D-A794-A2124DA2C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110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671E5-21C4-41DE-A3C9-14C7D162BBBB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C67C2-9C6B-413D-A794-A2124DA2C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542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671E5-21C4-41DE-A3C9-14C7D162BBBB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C67C2-9C6B-413D-A794-A2124DA2C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7362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671E5-21C4-41DE-A3C9-14C7D162BBBB}" type="datetimeFigureOut">
              <a:rPr lang="ru-RU" smtClean="0"/>
              <a:t>04.12.2018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C67C2-9C6B-413D-A794-A2124DA2C1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612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6" y="0"/>
            <a:ext cx="6822084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2308" y="1403648"/>
            <a:ext cx="5829300" cy="1960033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B0F0"/>
                </a:solidFill>
                <a:latin typeface="Monotype Corsiva" panose="03010101010201010101" pitchFamily="66" charset="0"/>
              </a:rPr>
              <a:t>Загадки о молоке и молочных продуктах</a:t>
            </a:r>
            <a:endParaRPr lang="ru-RU" b="1" i="1" dirty="0">
              <a:solidFill>
                <a:srgbClr val="00B0F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01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8640" y="251520"/>
            <a:ext cx="6172200" cy="8784976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Белая водица</a:t>
            </a:r>
            <a:br>
              <a:rPr lang="ru-RU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Всем нам пригодится.</a:t>
            </a:r>
            <a:br>
              <a:rPr lang="ru-RU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водицы белой</a:t>
            </a:r>
            <a:br>
              <a:rPr lang="ru-RU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Все, что хочешь, делай:</a:t>
            </a:r>
            <a:br>
              <a:rPr lang="ru-RU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Сливки, простоквашу,</a:t>
            </a:r>
            <a:br>
              <a:rPr lang="ru-RU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Масло в кашу нашу,</a:t>
            </a:r>
            <a:br>
              <a:rPr lang="ru-RU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Творожок на пирожок,</a:t>
            </a:r>
            <a:br>
              <a:rPr lang="ru-RU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Кушай, Ванюшка, дружок!</a:t>
            </a:r>
            <a:br>
              <a:rPr lang="ru-RU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Жидко, да не вода,</a:t>
            </a:r>
            <a:b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бело, да не снег.</a:t>
            </a: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кто-нибудь Зевает,</a:t>
            </a:r>
            <a:b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Чудеса со мной Бывают:</a:t>
            </a:r>
            <a:b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Поднимаюсь я — Без ног,</a:t>
            </a:r>
            <a:b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Убегаю — Без дорог!</a:t>
            </a:r>
            <a:b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Хоть бегу Недалеко,</a:t>
            </a:r>
            <a:b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поймать: Я…</a:t>
            </a: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же белый цвет имеет?</a:t>
            </a:r>
            <a:b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Все, кто пьют — те не болеют.</a:t>
            </a:r>
            <a:b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назвать продукт готовы,</a:t>
            </a:r>
            <a:b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нам утром даст корова?</a:t>
            </a: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водички этой белой ты что хочешь сделай —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Маслице для каши, сливки, простоквашу.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даже творожок — очень вкусный он, дружок!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cs typeface="Aldhabi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9204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0" y="6012160"/>
            <a:ext cx="2415243" cy="2938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8640" y="395536"/>
            <a:ext cx="6408712" cy="8568952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снег,</a:t>
            </a:r>
            <a:b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белое всегда.</a:t>
            </a:r>
            <a:b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Хоть и течет,</a:t>
            </a:r>
            <a:b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не вода.</a:t>
            </a:r>
          </a:p>
          <a:p>
            <a:pPr algn="ctr"/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Белый цвет оно имеет,</a:t>
            </a:r>
            <a:br>
              <a:rPr lang="ru-RU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Пьёт его кто, не болеет,</a:t>
            </a:r>
            <a:br>
              <a:rPr lang="ru-RU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детства вкус его все знают,</a:t>
            </a:r>
            <a:br>
              <a:rPr lang="ru-RU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болезнях помогает.</a:t>
            </a:r>
            <a:br>
              <a:rPr lang="ru-RU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 его даёт корова,</a:t>
            </a:r>
            <a:br>
              <a:rPr lang="ru-RU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назвать его готовы?</a:t>
            </a: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«Домик в деревне» Видим на пачке.</a:t>
            </a:r>
            <a:b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там налито?</a:t>
            </a:r>
            <a:b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Простая задачка.</a:t>
            </a:r>
          </a:p>
          <a:p>
            <a:pPr algn="ctr"/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него — здоровье, сила</a:t>
            </a:r>
            <a:br>
              <a:rPr lang="ru-RU" sz="1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румянец щёк всегда.</a:t>
            </a:r>
            <a:br>
              <a:rPr lang="ru-RU" sz="1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Белое, а не белила,</a:t>
            </a:r>
            <a:br>
              <a:rPr lang="ru-RU" sz="1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Жидкое, а не вода.</a:t>
            </a:r>
          </a:p>
          <a:p>
            <a:pPr marL="0" indent="0" algn="ctr">
              <a:buNone/>
            </a:pPr>
            <a:endParaRPr lang="ru-RU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за белая водица</a:t>
            </a:r>
            <a:br>
              <a:rPr lang="ru-RU" sz="1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фермы к нам в бидонах мчится?</a:t>
            </a:r>
            <a:br>
              <a:rPr lang="ru-RU" sz="1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ответ нашли легко —</a:t>
            </a:r>
            <a:br>
              <a:rPr lang="ru-RU" sz="1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просто…</a:t>
            </a:r>
          </a:p>
          <a:p>
            <a:pPr algn="ctr"/>
            <a:r>
              <a:rPr lang="ru-RU" sz="1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Ешь, да пей,</a:t>
            </a:r>
            <a:br>
              <a:rPr lang="ru-RU" sz="1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 гостям налей,</a:t>
            </a:r>
            <a:br>
              <a:rPr lang="ru-RU" sz="1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коту не пожалей!</a:t>
            </a:r>
            <a:br>
              <a:rPr lang="ru-RU" sz="1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Белое</a:t>
            </a: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да не снег,</a:t>
            </a:r>
            <a:b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Вкусное, да не мед.</a:t>
            </a:r>
            <a:b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рогатого берут</a:t>
            </a:r>
            <a:b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ребятам дают.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22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3059832"/>
            <a:ext cx="3103563" cy="310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60848" y="-108520"/>
            <a:ext cx="4234780" cy="821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>
                <a:solidFill>
                  <a:srgbClr val="00B050"/>
                </a:solidFill>
                <a:latin typeface="Monotype Corsiva" panose="03010101010201010101" pitchFamily="66" charset="0"/>
              </a:rPr>
              <a:t>Загадки про творог</a:t>
            </a:r>
          </a:p>
          <a:p>
            <a:pPr algn="ctr"/>
            <a:endParaRPr lang="ru-RU" dirty="0" smtClean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полезный, нежный, вкусный —</a:t>
            </a:r>
            <a:b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Прибавляет аппетит.</a:t>
            </a:r>
            <a:b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Тем, кто ест его на завтрак,</a:t>
            </a:r>
            <a:b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Кальций зубки укрепит.</a:t>
            </a:r>
            <a:b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молока его готовят —</a:t>
            </a:r>
            <a:b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Проявляя мастерство.</a:t>
            </a:r>
            <a:b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хочется, бывает,</a:t>
            </a:r>
            <a:b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в варениках его.</a:t>
            </a:r>
            <a:b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Даже маленький щенок,</a:t>
            </a:r>
            <a:b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хотел бы съесть? …</a:t>
            </a:r>
            <a:b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(Творог)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молочный,</a:t>
            </a:r>
            <a:b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Вкусный, сочный.</a:t>
            </a:r>
            <a:b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Ванечка, дружок,</a:t>
            </a:r>
            <a:b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Ешь полезный …</a:t>
            </a:r>
            <a:b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(творожок)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Беги на кухню со всех ног,</a:t>
            </a:r>
            <a:br>
              <a:rPr lang="ru-RU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Ведь мама принесла…</a:t>
            </a:r>
            <a:br>
              <a:rPr lang="ru-RU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(Творог)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за белые крупинки?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зерно и не снежинки.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Скисло молоко — и в срок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Получили мы …</a:t>
            </a:r>
            <a:b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(Творог)</a:t>
            </a:r>
            <a:endParaRPr lang="ru-RU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45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824" y="6516216"/>
            <a:ext cx="3406033" cy="2555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64814" y="-180528"/>
            <a:ext cx="4384516" cy="97872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sz="20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Загадки про молочные продукты</a:t>
            </a:r>
          </a:p>
          <a:p>
            <a:pPr algn="ctr"/>
            <a:endParaRPr lang="ru-RU" dirty="0" smtClean="0">
              <a:solidFill>
                <a:srgbClr val="00B0F0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Жидко, а не вода,</a:t>
            </a:r>
          </a:p>
          <a:p>
            <a:pPr algn="ctr"/>
            <a:r>
              <a:rPr lang="ru-RU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Бело, а не снег.</a:t>
            </a:r>
          </a:p>
          <a:p>
            <a:pPr algn="ctr"/>
            <a:r>
              <a:rPr lang="ru-RU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Начинается на «К», —</a:t>
            </a:r>
          </a:p>
          <a:p>
            <a:pPr algn="ctr"/>
            <a:r>
              <a:rPr lang="ru-RU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Пьем продукт из молока.</a:t>
            </a:r>
          </a:p>
          <a:p>
            <a:pPr algn="ctr"/>
            <a:r>
              <a:rPr lang="ru-RU" i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(Кефир)</a:t>
            </a:r>
          </a:p>
          <a:p>
            <a:pPr algn="ctr"/>
            <a:endParaRPr lang="ru-RU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Оля и Наташа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Его положат в кашу.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мы им хлеб намажем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девочкам покажем.</a:t>
            </a:r>
          </a:p>
          <a:p>
            <a:pPr algn="ctr"/>
            <a:r>
              <a:rPr lang="ru-RU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(Масло)</a:t>
            </a:r>
          </a:p>
          <a:p>
            <a:pPr algn="ctr"/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Фруктовый он и сливочный,</a:t>
            </a:r>
          </a:p>
          <a:p>
            <a:pPr algn="ctr"/>
            <a: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свете всех вкусней!</a:t>
            </a:r>
          </a:p>
          <a:p>
            <a:pPr algn="ctr"/>
            <a: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в пластиковых баночках</a:t>
            </a:r>
          </a:p>
          <a:p>
            <a:pPr algn="ctr"/>
            <a:r>
              <a:rPr lang="ru-RU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взрослых и детей.</a:t>
            </a:r>
          </a:p>
          <a:p>
            <a:pPr algn="ctr"/>
            <a:r>
              <a:rPr lang="ru-RU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(Йогурт)</a:t>
            </a:r>
          </a:p>
          <a:p>
            <a:pPr algn="ct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Жидко, а не вода,</a:t>
            </a:r>
          </a:p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Бело, а не снег.</a:t>
            </a:r>
          </a:p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Начинается на К</a:t>
            </a:r>
          </a:p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Наш продукт из молока.</a:t>
            </a:r>
          </a:p>
          <a:p>
            <a:pPr algn="ctr"/>
            <a:r>
              <a:rPr lang="ru-RU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(Кефир)</a:t>
            </a:r>
          </a:p>
          <a:p>
            <a:pPr algn="ctr"/>
            <a:endParaRPr lang="ru-RU" i="1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 </a:t>
            </a:r>
          </a:p>
          <a:p>
            <a:endParaRPr lang="ru-RU" dirty="0" smtClean="0"/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697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rberezniaki.in.ua/attachments/Image/smetana.png?template=gener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31840"/>
            <a:ext cx="350577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76872" y="467544"/>
            <a:ext cx="3802732" cy="757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dirty="0">
              <a:solidFill>
                <a:prstClr val="black"/>
              </a:solidFill>
            </a:endParaRPr>
          </a:p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Догадайтесь, кто такая?</a:t>
            </a:r>
          </a:p>
          <a:p>
            <a:pPr lvl="0" algn="ctr"/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Белоснежная, густая.</a:t>
            </a:r>
          </a:p>
          <a:p>
            <a:pPr lvl="0" algn="ctr"/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Сливки взбили утром рано,</a:t>
            </a:r>
          </a:p>
          <a:p>
            <a:pPr lvl="0" algn="ctr"/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 была у нас …</a:t>
            </a:r>
          </a:p>
          <a:p>
            <a:pPr lvl="0" algn="ctr"/>
            <a:r>
              <a:rPr lang="ru-RU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(Сметана)</a:t>
            </a:r>
          </a:p>
          <a:p>
            <a:pPr lvl="0" algn="ctr"/>
            <a:endParaRPr lang="ru-RU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Любит маленький Дамир</a:t>
            </a:r>
          </a:p>
          <a:p>
            <a:pPr lvl="0"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Утром сладкий пить …</a:t>
            </a:r>
          </a:p>
          <a:p>
            <a:pPr lvl="0" algn="ctr"/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(кефир)</a:t>
            </a:r>
          </a:p>
          <a:p>
            <a:pPr lvl="0" algn="ctr"/>
            <a:endParaRPr lang="ru-RU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Сделан он из молока,</a:t>
            </a:r>
          </a:p>
          <a:p>
            <a:pPr lvl="0" algn="ctr"/>
            <a:r>
              <a:rPr lang="ru-RU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тверды его бока.</a:t>
            </a:r>
          </a:p>
          <a:p>
            <a:pPr lvl="0" algn="ctr"/>
            <a:r>
              <a:rPr lang="ru-RU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нем так много разных дыр.</a:t>
            </a:r>
          </a:p>
          <a:p>
            <a:pPr lvl="0" algn="ctr"/>
            <a:r>
              <a:rPr lang="ru-RU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Догадались? Это …</a:t>
            </a:r>
          </a:p>
          <a:p>
            <a:pPr lvl="0" algn="ctr"/>
            <a:r>
              <a:rPr lang="ru-RU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(Сыр)</a:t>
            </a:r>
          </a:p>
          <a:p>
            <a:pPr lvl="0" algn="ctr"/>
            <a:endParaRPr lang="ru-RU" i="1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на хлеб его намажем</a:t>
            </a:r>
          </a:p>
          <a:p>
            <a:pPr lvl="0" algn="ctr"/>
            <a:r>
              <a:rPr lang="ru-RU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добавим к разным кашам.</a:t>
            </a:r>
          </a:p>
          <a:p>
            <a:pPr lvl="0" algn="ctr"/>
            <a:r>
              <a:rPr lang="ru-RU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Кашу не испортят точно</a:t>
            </a:r>
          </a:p>
          <a:p>
            <a:pPr lvl="0" algn="ctr"/>
            <a:r>
              <a:rPr lang="ru-RU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Бело-желтые кусочки.</a:t>
            </a:r>
          </a:p>
          <a:p>
            <a:pPr lvl="0" algn="ctr"/>
            <a:r>
              <a:rPr lang="ru-RU" i="1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(Масло)</a:t>
            </a:r>
          </a:p>
          <a:p>
            <a:pPr lvl="0" algn="ctr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ctr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тех пор, как существует мир,</a:t>
            </a:r>
          </a:p>
          <a:p>
            <a:pPr lvl="0" algn="ctr"/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Вкусней нет вещи, чем…</a:t>
            </a:r>
          </a:p>
          <a:p>
            <a:pPr lvl="0" algn="ctr"/>
            <a:r>
              <a:rPr lang="ru-RU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(Кефир)</a:t>
            </a:r>
          </a:p>
        </p:txBody>
      </p:sp>
    </p:spTree>
    <p:extLst>
      <p:ext uri="{BB962C8B-B14F-4D97-AF65-F5344CB8AC3E}">
        <p14:creationId xmlns:p14="http://schemas.microsoft.com/office/powerpoint/2010/main" val="29492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692" y="1835696"/>
            <a:ext cx="2711299" cy="1808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84784" y="395536"/>
            <a:ext cx="387474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утрам его съедаю.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Вкус фруктовый обожаю.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Они разные бывают: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вишней и с клубникой,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персиком, черникой…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ты их знаешь —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Загадку отгадаешь.</a:t>
            </a:r>
          </a:p>
          <a:p>
            <a:pPr algn="ctr"/>
            <a:r>
              <a:rPr lang="ru-RU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(Йогурт)</a:t>
            </a:r>
          </a:p>
          <a:p>
            <a:pPr algn="ctr"/>
            <a:endParaRPr lang="ru-RU" dirty="0" smtClean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на хлеб его намажем</a:t>
            </a:r>
          </a:p>
          <a:p>
            <a:pPr algn="ctr"/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добавим к разным кашам.</a:t>
            </a:r>
          </a:p>
          <a:p>
            <a:pPr algn="ctr"/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 мы каши не испортим —</a:t>
            </a:r>
          </a:p>
          <a:p>
            <a:pPr algn="ctr"/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Поговорка вторит всем.</a:t>
            </a:r>
          </a:p>
          <a:p>
            <a:pPr algn="ctr"/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Коль его добавим в тортик,</a:t>
            </a:r>
          </a:p>
          <a:p>
            <a:pPr algn="ctr"/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получим сдобный крем.</a:t>
            </a:r>
          </a:p>
          <a:p>
            <a:pPr algn="ctr"/>
            <a:r>
              <a:rPr lang="ru-RU" i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(Масло)</a:t>
            </a:r>
          </a:p>
          <a:p>
            <a:pPr algn="ctr"/>
            <a:endParaRPr lang="ru-RU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Рыжий молокозавод</a:t>
            </a:r>
          </a:p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День жует, ночь жует.</a:t>
            </a:r>
          </a:p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Ведь траву не так легко</a:t>
            </a:r>
          </a:p>
          <a:p>
            <a:pPr algn="ctr"/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Переделать в молоко!</a:t>
            </a:r>
          </a:p>
          <a:p>
            <a:pPr algn="ctr"/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(Корова)</a:t>
            </a:r>
          </a:p>
          <a:p>
            <a:pPr algn="ctr"/>
            <a:endParaRPr lang="ru-RU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Ягоды в сметане</a:t>
            </a:r>
          </a:p>
          <a:p>
            <a:pPr algn="ctr"/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Вани и для Мани.</a:t>
            </a:r>
          </a:p>
          <a:p>
            <a:pPr algn="ctr"/>
            <a:r>
              <a:rPr lang="ru-RU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(Йогурт)</a:t>
            </a:r>
            <a:endParaRPr lang="ru-RU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76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334</Words>
  <Application>Microsoft Office PowerPoint</Application>
  <PresentationFormat>Экран (4:3)</PresentationFormat>
  <Paragraphs>112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Загадки о молоке и молочных продуктах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Загадки о молоке и молочных продуктах</dc:title>
  <dc:creator>USER</dc:creator>
  <cp:lastModifiedBy>USER</cp:lastModifiedBy>
  <cp:revision>3</cp:revision>
  <cp:lastPrinted>2018-11-23T06:15:24Z</cp:lastPrinted>
  <dcterms:created xsi:type="dcterms:W3CDTF">2018-11-23T05:48:52Z</dcterms:created>
  <dcterms:modified xsi:type="dcterms:W3CDTF">2018-12-04T13:03:17Z</dcterms:modified>
</cp:coreProperties>
</file>