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8" r:id="rId4"/>
    <p:sldId id="259" r:id="rId5"/>
    <p:sldId id="257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192" y="-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483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94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91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520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850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22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608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64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001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63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6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8A27C-53F8-4074-988D-40CC0AD11C32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54963-408E-4C3A-A8B0-892AC99D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048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6019" y="539551"/>
            <a:ext cx="56957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занятие в рамках проекта </a:t>
            </a:r>
          </a:p>
          <a:p>
            <a:pPr algn="ctr"/>
            <a:r>
              <a:rPr lang="ru-RU" sz="3600" b="1" i="1" dirty="0" smtClean="0">
                <a:solidFill>
                  <a:srgbClr val="00B05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«Молоко пить- здорово жить!» </a:t>
            </a:r>
            <a:endParaRPr lang="ru-RU" sz="3600" b="1" i="1" dirty="0">
              <a:solidFill>
                <a:srgbClr val="00B05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s://png.pngtree.com/element_origin_min_pic/16/10/25/cdc04c5f9cee9c7945d36d7245648c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960" y="7367803"/>
            <a:ext cx="3600400" cy="177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Сепарир\IMG_57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57962" y="2849724"/>
            <a:ext cx="5231904" cy="3923928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mg-fotki.yandex.ru/get/9260/47407354.d18/0_1513de_e936c081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3587"/>
            <a:ext cx="3717032" cy="280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070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Сепарир\IMG_57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179512"/>
            <a:ext cx="5616624" cy="4075037"/>
          </a:xfrm>
          <a:prstGeom prst="rect">
            <a:avLst/>
          </a:prstGeom>
          <a:noFill/>
          <a:ln w="571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Сепарир\IMG_57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4686290"/>
            <a:ext cx="5616624" cy="4212468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431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Сепарир\IMG_57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88" y="339572"/>
            <a:ext cx="5699190" cy="4192508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Сепарир\IMG_57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2" y="4788024"/>
            <a:ext cx="5699190" cy="405045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340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https://content-1.foto.my.mail.ru/community/breadsalt/_groupsphoto/h-158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r="21533"/>
          <a:stretch/>
        </p:blipFill>
        <p:spPr bwMode="auto">
          <a:xfrm>
            <a:off x="4070814" y="835586"/>
            <a:ext cx="2520788" cy="286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Сепарир\IMG_57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75338" y="815498"/>
            <a:ext cx="5087888" cy="3815916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Сепарир\IMG_57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76838" y="4367978"/>
            <a:ext cx="5280587" cy="396044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913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Сепарир\IMG_57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41616" y="779494"/>
            <a:ext cx="4799856" cy="3599892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Сепарир\IMG_57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34834" y="4409981"/>
            <a:ext cx="5040561" cy="3780421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s://st.depositphotos.com/1788799/1742/v/950/depositphotos_17429013-stock-illustration-milk-bott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66" y="5868144"/>
            <a:ext cx="2197545" cy="252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0540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12</Words>
  <Application>Microsoft Office PowerPoint</Application>
  <PresentationFormat>Экран (4:3)</PresentationFormat>
  <Paragraphs>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2018-11-26T09:33:59Z</dcterms:created>
  <dcterms:modified xsi:type="dcterms:W3CDTF">2018-12-04T13:02:12Z</dcterms:modified>
</cp:coreProperties>
</file>