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7"/>
  </p:notes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71" r:id="rId14"/>
    <p:sldId id="268" r:id="rId15"/>
    <p:sldId id="269" r:id="rId16"/>
    <p:sldId id="270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9933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39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78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096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471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71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1AD39DDF-C22A-4862-B4BB-AC0EDB1E21D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943203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 rot="-215207">
              <a:off x="3692" y="232"/>
              <a:ext cx="1856" cy="3627"/>
              <a:chOff x="3010" y="776"/>
              <a:chExt cx="1856" cy="3627"/>
            </a:xfrm>
          </p:grpSpPr>
          <p:sp>
            <p:nvSpPr>
              <p:cNvPr id="39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3" y="774"/>
                <a:ext cx="1333" cy="1485"/>
              </a:xfrm>
              <a:custGeom>
                <a:avLst/>
                <a:gdLst>
                  <a:gd name="T0" fmla="*/ 36 w 596"/>
                  <a:gd name="T1" fmla="*/ 825 h 666"/>
                  <a:gd name="T2" fmla="*/ 13 w 596"/>
                  <a:gd name="T3" fmla="*/ 760 h 666"/>
                  <a:gd name="T4" fmla="*/ 0 w 596"/>
                  <a:gd name="T5" fmla="*/ 644 h 666"/>
                  <a:gd name="T6" fmla="*/ 9 w 596"/>
                  <a:gd name="T7" fmla="*/ 495 h 666"/>
                  <a:gd name="T8" fmla="*/ 56 w 596"/>
                  <a:gd name="T9" fmla="*/ 337 h 666"/>
                  <a:gd name="T10" fmla="*/ 154 w 596"/>
                  <a:gd name="T11" fmla="*/ 187 h 666"/>
                  <a:gd name="T12" fmla="*/ 318 w 596"/>
                  <a:gd name="T13" fmla="*/ 69 h 666"/>
                  <a:gd name="T14" fmla="*/ 552 w 596"/>
                  <a:gd name="T15" fmla="*/ 4 h 666"/>
                  <a:gd name="T16" fmla="*/ 850 w 596"/>
                  <a:gd name="T17" fmla="*/ 20 h 666"/>
                  <a:gd name="T18" fmla="*/ 1083 w 596"/>
                  <a:gd name="T19" fmla="*/ 152 h 666"/>
                  <a:gd name="T20" fmla="*/ 1239 w 596"/>
                  <a:gd name="T21" fmla="*/ 368 h 666"/>
                  <a:gd name="T22" fmla="*/ 1322 w 596"/>
                  <a:gd name="T23" fmla="*/ 633 h 666"/>
                  <a:gd name="T24" fmla="*/ 1331 w 596"/>
                  <a:gd name="T25" fmla="*/ 912 h 666"/>
                  <a:gd name="T26" fmla="*/ 1266 w 596"/>
                  <a:gd name="T27" fmla="*/ 1171 h 666"/>
                  <a:gd name="T28" fmla="*/ 1134 w 596"/>
                  <a:gd name="T29" fmla="*/ 1371 h 666"/>
                  <a:gd name="T30" fmla="*/ 933 w 596"/>
                  <a:gd name="T31" fmla="*/ 1478 h 666"/>
                  <a:gd name="T32" fmla="*/ 870 w 596"/>
                  <a:gd name="T33" fmla="*/ 1469 h 666"/>
                  <a:gd name="T34" fmla="*/ 986 w 596"/>
                  <a:gd name="T35" fmla="*/ 1376 h 666"/>
                  <a:gd name="T36" fmla="*/ 1078 w 596"/>
                  <a:gd name="T37" fmla="*/ 1213 h 666"/>
                  <a:gd name="T38" fmla="*/ 1138 w 596"/>
                  <a:gd name="T39" fmla="*/ 1012 h 666"/>
                  <a:gd name="T40" fmla="*/ 1163 w 596"/>
                  <a:gd name="T41" fmla="*/ 792 h 666"/>
                  <a:gd name="T42" fmla="*/ 1150 w 596"/>
                  <a:gd name="T43" fmla="*/ 575 h 666"/>
                  <a:gd name="T44" fmla="*/ 1085 w 596"/>
                  <a:gd name="T45" fmla="*/ 388 h 666"/>
                  <a:gd name="T46" fmla="*/ 968 w 596"/>
                  <a:gd name="T47" fmla="*/ 250 h 666"/>
                  <a:gd name="T48" fmla="*/ 763 w 596"/>
                  <a:gd name="T49" fmla="*/ 167 h 666"/>
                  <a:gd name="T50" fmla="*/ 550 w 596"/>
                  <a:gd name="T51" fmla="*/ 136 h 666"/>
                  <a:gd name="T52" fmla="*/ 389 w 596"/>
                  <a:gd name="T53" fmla="*/ 158 h 666"/>
                  <a:gd name="T54" fmla="*/ 271 w 596"/>
                  <a:gd name="T55" fmla="*/ 225 h 666"/>
                  <a:gd name="T56" fmla="*/ 188 w 596"/>
                  <a:gd name="T57" fmla="*/ 332 h 666"/>
                  <a:gd name="T58" fmla="*/ 127 w 596"/>
                  <a:gd name="T59" fmla="*/ 459 h 666"/>
                  <a:gd name="T60" fmla="*/ 89 w 596"/>
                  <a:gd name="T61" fmla="*/ 606 h 666"/>
                  <a:gd name="T62" fmla="*/ 63 w 596"/>
                  <a:gd name="T63" fmla="*/ 756 h 66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0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8" y="1798"/>
                <a:ext cx="571" cy="531"/>
              </a:xfrm>
              <a:custGeom>
                <a:avLst/>
                <a:gdLst>
                  <a:gd name="T0" fmla="*/ 0 w 257"/>
                  <a:gd name="T1" fmla="*/ 0 h 237"/>
                  <a:gd name="T2" fmla="*/ 0 w 257"/>
                  <a:gd name="T3" fmla="*/ 56 h 237"/>
                  <a:gd name="T4" fmla="*/ 7 w 257"/>
                  <a:gd name="T5" fmla="*/ 112 h 237"/>
                  <a:gd name="T6" fmla="*/ 13 w 257"/>
                  <a:gd name="T7" fmla="*/ 168 h 237"/>
                  <a:gd name="T8" fmla="*/ 24 w 257"/>
                  <a:gd name="T9" fmla="*/ 220 h 237"/>
                  <a:gd name="T10" fmla="*/ 40 w 257"/>
                  <a:gd name="T11" fmla="*/ 267 h 237"/>
                  <a:gd name="T12" fmla="*/ 60 w 257"/>
                  <a:gd name="T13" fmla="*/ 316 h 237"/>
                  <a:gd name="T14" fmla="*/ 84 w 257"/>
                  <a:gd name="T15" fmla="*/ 361 h 237"/>
                  <a:gd name="T16" fmla="*/ 113 w 257"/>
                  <a:gd name="T17" fmla="*/ 399 h 237"/>
                  <a:gd name="T18" fmla="*/ 149 w 257"/>
                  <a:gd name="T19" fmla="*/ 435 h 237"/>
                  <a:gd name="T20" fmla="*/ 191 w 257"/>
                  <a:gd name="T21" fmla="*/ 466 h 237"/>
                  <a:gd name="T22" fmla="*/ 236 w 257"/>
                  <a:gd name="T23" fmla="*/ 491 h 237"/>
                  <a:gd name="T24" fmla="*/ 291 w 257"/>
                  <a:gd name="T25" fmla="*/ 511 h 237"/>
                  <a:gd name="T26" fmla="*/ 351 w 257"/>
                  <a:gd name="T27" fmla="*/ 524 h 237"/>
                  <a:gd name="T28" fmla="*/ 418 w 257"/>
                  <a:gd name="T29" fmla="*/ 531 h 237"/>
                  <a:gd name="T30" fmla="*/ 489 w 257"/>
                  <a:gd name="T31" fmla="*/ 529 h 237"/>
                  <a:gd name="T32" fmla="*/ 571 w 257"/>
                  <a:gd name="T33" fmla="*/ 520 h 237"/>
                  <a:gd name="T34" fmla="*/ 498 w 257"/>
                  <a:gd name="T35" fmla="*/ 509 h 237"/>
                  <a:gd name="T36" fmla="*/ 433 w 257"/>
                  <a:gd name="T37" fmla="*/ 493 h 237"/>
                  <a:gd name="T38" fmla="*/ 378 w 257"/>
                  <a:gd name="T39" fmla="*/ 475 h 237"/>
                  <a:gd name="T40" fmla="*/ 329 w 257"/>
                  <a:gd name="T41" fmla="*/ 457 h 237"/>
                  <a:gd name="T42" fmla="*/ 284 w 257"/>
                  <a:gd name="T43" fmla="*/ 432 h 237"/>
                  <a:gd name="T44" fmla="*/ 249 w 257"/>
                  <a:gd name="T45" fmla="*/ 408 h 237"/>
                  <a:gd name="T46" fmla="*/ 216 w 257"/>
                  <a:gd name="T47" fmla="*/ 379 h 237"/>
                  <a:gd name="T48" fmla="*/ 187 w 257"/>
                  <a:gd name="T49" fmla="*/ 347 h 237"/>
                  <a:gd name="T50" fmla="*/ 160 w 257"/>
                  <a:gd name="T51" fmla="*/ 316 h 237"/>
                  <a:gd name="T52" fmla="*/ 136 w 257"/>
                  <a:gd name="T53" fmla="*/ 280 h 237"/>
                  <a:gd name="T54" fmla="*/ 116 w 257"/>
                  <a:gd name="T55" fmla="*/ 240 h 237"/>
                  <a:gd name="T56" fmla="*/ 96 w 257"/>
                  <a:gd name="T57" fmla="*/ 197 h 237"/>
                  <a:gd name="T58" fmla="*/ 73 w 257"/>
                  <a:gd name="T59" fmla="*/ 155 h 237"/>
                  <a:gd name="T60" fmla="*/ 51 w 257"/>
                  <a:gd name="T61" fmla="*/ 105 h 237"/>
                  <a:gd name="T62" fmla="*/ 27 w 257"/>
                  <a:gd name="T63" fmla="*/ 54 h 237"/>
                  <a:gd name="T64" fmla="*/ 0 w 257"/>
                  <a:gd name="T65" fmla="*/ 0 h 23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6" y="2163"/>
                <a:ext cx="277" cy="249"/>
              </a:xfrm>
              <a:custGeom>
                <a:avLst/>
                <a:gdLst>
                  <a:gd name="T0" fmla="*/ 172 w 124"/>
                  <a:gd name="T1" fmla="*/ 0 h 110"/>
                  <a:gd name="T2" fmla="*/ 277 w 124"/>
                  <a:gd name="T3" fmla="*/ 244 h 110"/>
                  <a:gd name="T4" fmla="*/ 268 w 124"/>
                  <a:gd name="T5" fmla="*/ 242 h 110"/>
                  <a:gd name="T6" fmla="*/ 239 w 124"/>
                  <a:gd name="T7" fmla="*/ 238 h 110"/>
                  <a:gd name="T8" fmla="*/ 199 w 124"/>
                  <a:gd name="T9" fmla="*/ 229 h 110"/>
                  <a:gd name="T10" fmla="*/ 152 w 124"/>
                  <a:gd name="T11" fmla="*/ 224 h 110"/>
                  <a:gd name="T12" fmla="*/ 101 w 124"/>
                  <a:gd name="T13" fmla="*/ 220 h 110"/>
                  <a:gd name="T14" fmla="*/ 56 w 124"/>
                  <a:gd name="T15" fmla="*/ 222 h 110"/>
                  <a:gd name="T16" fmla="*/ 20 w 124"/>
                  <a:gd name="T17" fmla="*/ 231 h 110"/>
                  <a:gd name="T18" fmla="*/ 0 w 124"/>
                  <a:gd name="T19" fmla="*/ 249 h 110"/>
                  <a:gd name="T20" fmla="*/ 9 w 124"/>
                  <a:gd name="T21" fmla="*/ 222 h 110"/>
                  <a:gd name="T22" fmla="*/ 18 w 124"/>
                  <a:gd name="T23" fmla="*/ 201 h 110"/>
                  <a:gd name="T24" fmla="*/ 36 w 124"/>
                  <a:gd name="T25" fmla="*/ 186 h 110"/>
                  <a:gd name="T26" fmla="*/ 56 w 124"/>
                  <a:gd name="T27" fmla="*/ 172 h 110"/>
                  <a:gd name="T28" fmla="*/ 80 w 124"/>
                  <a:gd name="T29" fmla="*/ 163 h 110"/>
                  <a:gd name="T30" fmla="*/ 105 w 124"/>
                  <a:gd name="T31" fmla="*/ 161 h 110"/>
                  <a:gd name="T32" fmla="*/ 132 w 124"/>
                  <a:gd name="T33" fmla="*/ 161 h 110"/>
                  <a:gd name="T34" fmla="*/ 161 w 124"/>
                  <a:gd name="T35" fmla="*/ 168 h 110"/>
                  <a:gd name="T36" fmla="*/ 163 w 124"/>
                  <a:gd name="T37" fmla="*/ 161 h 110"/>
                  <a:gd name="T38" fmla="*/ 156 w 124"/>
                  <a:gd name="T39" fmla="*/ 127 h 110"/>
                  <a:gd name="T40" fmla="*/ 150 w 124"/>
                  <a:gd name="T41" fmla="*/ 86 h 110"/>
                  <a:gd name="T42" fmla="*/ 145 w 124"/>
                  <a:gd name="T43" fmla="*/ 68 h 110"/>
                  <a:gd name="T44" fmla="*/ 141 w 124"/>
                  <a:gd name="T45" fmla="*/ 68 h 110"/>
                  <a:gd name="T46" fmla="*/ 136 w 124"/>
                  <a:gd name="T47" fmla="*/ 66 h 110"/>
                  <a:gd name="T48" fmla="*/ 132 w 124"/>
                  <a:gd name="T49" fmla="*/ 59 h 110"/>
                  <a:gd name="T50" fmla="*/ 127 w 124"/>
                  <a:gd name="T51" fmla="*/ 52 h 110"/>
                  <a:gd name="T52" fmla="*/ 127 w 124"/>
                  <a:gd name="T53" fmla="*/ 43 h 110"/>
                  <a:gd name="T54" fmla="*/ 132 w 124"/>
                  <a:gd name="T55" fmla="*/ 32 h 110"/>
                  <a:gd name="T56" fmla="*/ 147 w 124"/>
                  <a:gd name="T57" fmla="*/ 18 h 110"/>
                  <a:gd name="T58" fmla="*/ 172 w 124"/>
                  <a:gd name="T59" fmla="*/ 0 h 110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2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7" y="973"/>
                <a:ext cx="245" cy="347"/>
              </a:xfrm>
              <a:custGeom>
                <a:avLst/>
                <a:gdLst>
                  <a:gd name="T0" fmla="*/ 0 w 109"/>
                  <a:gd name="T1" fmla="*/ 0 h 156"/>
                  <a:gd name="T2" fmla="*/ 11 w 109"/>
                  <a:gd name="T3" fmla="*/ 2 h 156"/>
                  <a:gd name="T4" fmla="*/ 40 w 109"/>
                  <a:gd name="T5" fmla="*/ 11 h 156"/>
                  <a:gd name="T6" fmla="*/ 83 w 109"/>
                  <a:gd name="T7" fmla="*/ 27 h 156"/>
                  <a:gd name="T8" fmla="*/ 130 w 109"/>
                  <a:gd name="T9" fmla="*/ 53 h 156"/>
                  <a:gd name="T10" fmla="*/ 175 w 109"/>
                  <a:gd name="T11" fmla="*/ 98 h 156"/>
                  <a:gd name="T12" fmla="*/ 216 w 109"/>
                  <a:gd name="T13" fmla="*/ 158 h 156"/>
                  <a:gd name="T14" fmla="*/ 241 w 109"/>
                  <a:gd name="T15" fmla="*/ 240 h 156"/>
                  <a:gd name="T16" fmla="*/ 245 w 109"/>
                  <a:gd name="T17" fmla="*/ 347 h 156"/>
                  <a:gd name="T18" fmla="*/ 236 w 109"/>
                  <a:gd name="T19" fmla="*/ 347 h 156"/>
                  <a:gd name="T20" fmla="*/ 223 w 109"/>
                  <a:gd name="T21" fmla="*/ 347 h 156"/>
                  <a:gd name="T22" fmla="*/ 209 w 109"/>
                  <a:gd name="T23" fmla="*/ 347 h 156"/>
                  <a:gd name="T24" fmla="*/ 196 w 109"/>
                  <a:gd name="T25" fmla="*/ 343 h 156"/>
                  <a:gd name="T26" fmla="*/ 182 w 109"/>
                  <a:gd name="T27" fmla="*/ 340 h 156"/>
                  <a:gd name="T28" fmla="*/ 166 w 109"/>
                  <a:gd name="T29" fmla="*/ 334 h 156"/>
                  <a:gd name="T30" fmla="*/ 148 w 109"/>
                  <a:gd name="T31" fmla="*/ 323 h 156"/>
                  <a:gd name="T32" fmla="*/ 130 w 109"/>
                  <a:gd name="T33" fmla="*/ 309 h 156"/>
                  <a:gd name="T34" fmla="*/ 119 w 109"/>
                  <a:gd name="T35" fmla="*/ 280 h 156"/>
                  <a:gd name="T36" fmla="*/ 119 w 109"/>
                  <a:gd name="T37" fmla="*/ 247 h 156"/>
                  <a:gd name="T38" fmla="*/ 126 w 109"/>
                  <a:gd name="T39" fmla="*/ 214 h 156"/>
                  <a:gd name="T40" fmla="*/ 133 w 109"/>
                  <a:gd name="T41" fmla="*/ 178 h 156"/>
                  <a:gd name="T42" fmla="*/ 126 w 109"/>
                  <a:gd name="T43" fmla="*/ 138 h 156"/>
                  <a:gd name="T44" fmla="*/ 108 w 109"/>
                  <a:gd name="T45" fmla="*/ 96 h 156"/>
                  <a:gd name="T46" fmla="*/ 70 w 109"/>
                  <a:gd name="T47" fmla="*/ 51 h 156"/>
                  <a:gd name="T48" fmla="*/ 0 w 109"/>
                  <a:gd name="T49" fmla="*/ 0 h 15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3" name="Freeform 8"/>
              <p:cNvSpPr>
                <a:spLocks/>
              </p:cNvSpPr>
              <p:nvPr userDrawn="1"/>
            </p:nvSpPr>
            <p:spPr bwMode="ltGray">
              <a:xfrm rot="12185230" flipV="1">
                <a:off x="3841" y="2207"/>
                <a:ext cx="103" cy="209"/>
              </a:xfrm>
              <a:custGeom>
                <a:avLst/>
                <a:gdLst>
                  <a:gd name="T0" fmla="*/ 69 w 46"/>
                  <a:gd name="T1" fmla="*/ 0 h 94"/>
                  <a:gd name="T2" fmla="*/ 45 w 46"/>
                  <a:gd name="T3" fmla="*/ 84 h 94"/>
                  <a:gd name="T4" fmla="*/ 34 w 46"/>
                  <a:gd name="T5" fmla="*/ 138 h 94"/>
                  <a:gd name="T6" fmla="*/ 25 w 46"/>
                  <a:gd name="T7" fmla="*/ 176 h 94"/>
                  <a:gd name="T8" fmla="*/ 0 w 46"/>
                  <a:gd name="T9" fmla="*/ 209 h 94"/>
                  <a:gd name="T10" fmla="*/ 27 w 46"/>
                  <a:gd name="T11" fmla="*/ 196 h 94"/>
                  <a:gd name="T12" fmla="*/ 52 w 46"/>
                  <a:gd name="T13" fmla="*/ 178 h 94"/>
                  <a:gd name="T14" fmla="*/ 72 w 46"/>
                  <a:gd name="T15" fmla="*/ 153 h 94"/>
                  <a:gd name="T16" fmla="*/ 90 w 46"/>
                  <a:gd name="T17" fmla="*/ 127 h 94"/>
                  <a:gd name="T18" fmla="*/ 101 w 46"/>
                  <a:gd name="T19" fmla="*/ 98 h 94"/>
                  <a:gd name="T20" fmla="*/ 103 w 46"/>
                  <a:gd name="T21" fmla="*/ 67 h 94"/>
                  <a:gd name="T22" fmla="*/ 94 w 46"/>
                  <a:gd name="T23" fmla="*/ 33 h 94"/>
                  <a:gd name="T24" fmla="*/ 69 w 46"/>
                  <a:gd name="T25" fmla="*/ 0 h 9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" name="Freeform 9"/>
              <p:cNvSpPr>
                <a:spLocks/>
              </p:cNvSpPr>
              <p:nvPr userDrawn="1"/>
            </p:nvSpPr>
            <p:spPr bwMode="ltGray">
              <a:xfrm rot="12185230" flipV="1">
                <a:off x="3891" y="1324"/>
                <a:ext cx="120" cy="90"/>
              </a:xfrm>
              <a:custGeom>
                <a:avLst/>
                <a:gdLst>
                  <a:gd name="T0" fmla="*/ 0 w 54"/>
                  <a:gd name="T1" fmla="*/ 0 h 40"/>
                  <a:gd name="T2" fmla="*/ 2 w 54"/>
                  <a:gd name="T3" fmla="*/ 2 h 40"/>
                  <a:gd name="T4" fmla="*/ 13 w 54"/>
                  <a:gd name="T5" fmla="*/ 7 h 40"/>
                  <a:gd name="T6" fmla="*/ 29 w 54"/>
                  <a:gd name="T7" fmla="*/ 18 h 40"/>
                  <a:gd name="T8" fmla="*/ 47 w 54"/>
                  <a:gd name="T9" fmla="*/ 27 h 40"/>
                  <a:gd name="T10" fmla="*/ 64 w 54"/>
                  <a:gd name="T11" fmla="*/ 34 h 40"/>
                  <a:gd name="T12" fmla="*/ 84 w 54"/>
                  <a:gd name="T13" fmla="*/ 38 h 40"/>
                  <a:gd name="T14" fmla="*/ 102 w 54"/>
                  <a:gd name="T15" fmla="*/ 41 h 40"/>
                  <a:gd name="T16" fmla="*/ 120 w 54"/>
                  <a:gd name="T17" fmla="*/ 36 h 40"/>
                  <a:gd name="T18" fmla="*/ 118 w 54"/>
                  <a:gd name="T19" fmla="*/ 56 h 40"/>
                  <a:gd name="T20" fmla="*/ 111 w 54"/>
                  <a:gd name="T21" fmla="*/ 74 h 40"/>
                  <a:gd name="T22" fmla="*/ 98 w 54"/>
                  <a:gd name="T23" fmla="*/ 86 h 40"/>
                  <a:gd name="T24" fmla="*/ 82 w 54"/>
                  <a:gd name="T25" fmla="*/ 90 h 40"/>
                  <a:gd name="T26" fmla="*/ 62 w 54"/>
                  <a:gd name="T27" fmla="*/ 88 h 40"/>
                  <a:gd name="T28" fmla="*/ 42 w 54"/>
                  <a:gd name="T29" fmla="*/ 72 h 40"/>
                  <a:gd name="T30" fmla="*/ 22 w 54"/>
                  <a:gd name="T31" fmla="*/ 45 h 40"/>
                  <a:gd name="T32" fmla="*/ 0 w 54"/>
                  <a:gd name="T33" fmla="*/ 0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5" name="Freeform 10"/>
              <p:cNvSpPr>
                <a:spLocks/>
              </p:cNvSpPr>
              <p:nvPr userDrawn="1"/>
            </p:nvSpPr>
            <p:spPr bwMode="ltGray">
              <a:xfrm rot="12185230" flipV="1">
                <a:off x="3008" y="2344"/>
                <a:ext cx="330" cy="2059"/>
              </a:xfrm>
              <a:custGeom>
                <a:avLst/>
                <a:gdLst>
                  <a:gd name="T0" fmla="*/ 0 w 149"/>
                  <a:gd name="T1" fmla="*/ 0 h 704"/>
                  <a:gd name="T2" fmla="*/ 13 w 149"/>
                  <a:gd name="T3" fmla="*/ 18 h 704"/>
                  <a:gd name="T4" fmla="*/ 35 w 149"/>
                  <a:gd name="T5" fmla="*/ 41 h 704"/>
                  <a:gd name="T6" fmla="*/ 62 w 149"/>
                  <a:gd name="T7" fmla="*/ 70 h 704"/>
                  <a:gd name="T8" fmla="*/ 91 w 149"/>
                  <a:gd name="T9" fmla="*/ 108 h 704"/>
                  <a:gd name="T10" fmla="*/ 128 w 149"/>
                  <a:gd name="T11" fmla="*/ 155 h 704"/>
                  <a:gd name="T12" fmla="*/ 162 w 149"/>
                  <a:gd name="T13" fmla="*/ 205 h 704"/>
                  <a:gd name="T14" fmla="*/ 195 w 149"/>
                  <a:gd name="T15" fmla="*/ 263 h 704"/>
                  <a:gd name="T16" fmla="*/ 221 w 149"/>
                  <a:gd name="T17" fmla="*/ 330 h 704"/>
                  <a:gd name="T18" fmla="*/ 248 w 149"/>
                  <a:gd name="T19" fmla="*/ 401 h 704"/>
                  <a:gd name="T20" fmla="*/ 266 w 149"/>
                  <a:gd name="T21" fmla="*/ 483 h 704"/>
                  <a:gd name="T22" fmla="*/ 275 w 149"/>
                  <a:gd name="T23" fmla="*/ 573 h 704"/>
                  <a:gd name="T24" fmla="*/ 279 w 149"/>
                  <a:gd name="T25" fmla="*/ 667 h 704"/>
                  <a:gd name="T26" fmla="*/ 266 w 149"/>
                  <a:gd name="T27" fmla="*/ 772 h 704"/>
                  <a:gd name="T28" fmla="*/ 241 w 149"/>
                  <a:gd name="T29" fmla="*/ 883 h 704"/>
                  <a:gd name="T30" fmla="*/ 204 w 149"/>
                  <a:gd name="T31" fmla="*/ 1000 h 704"/>
                  <a:gd name="T32" fmla="*/ 148 w 149"/>
                  <a:gd name="T33" fmla="*/ 1129 h 704"/>
                  <a:gd name="T34" fmla="*/ 86 w 149"/>
                  <a:gd name="T35" fmla="*/ 1275 h 704"/>
                  <a:gd name="T36" fmla="*/ 47 w 149"/>
                  <a:gd name="T37" fmla="*/ 1410 h 704"/>
                  <a:gd name="T38" fmla="*/ 22 w 149"/>
                  <a:gd name="T39" fmla="*/ 1535 h 704"/>
                  <a:gd name="T40" fmla="*/ 13 w 149"/>
                  <a:gd name="T41" fmla="*/ 1655 h 704"/>
                  <a:gd name="T42" fmla="*/ 13 w 149"/>
                  <a:gd name="T43" fmla="*/ 1769 h 704"/>
                  <a:gd name="T44" fmla="*/ 18 w 149"/>
                  <a:gd name="T45" fmla="*/ 1875 h 704"/>
                  <a:gd name="T46" fmla="*/ 27 w 149"/>
                  <a:gd name="T47" fmla="*/ 1968 h 704"/>
                  <a:gd name="T48" fmla="*/ 31 w 149"/>
                  <a:gd name="T49" fmla="*/ 2059 h 704"/>
                  <a:gd name="T50" fmla="*/ 91 w 149"/>
                  <a:gd name="T51" fmla="*/ 2012 h 704"/>
                  <a:gd name="T52" fmla="*/ 86 w 149"/>
                  <a:gd name="T53" fmla="*/ 1989 h 704"/>
                  <a:gd name="T54" fmla="*/ 80 w 149"/>
                  <a:gd name="T55" fmla="*/ 1922 h 704"/>
                  <a:gd name="T56" fmla="*/ 73 w 149"/>
                  <a:gd name="T57" fmla="*/ 1819 h 704"/>
                  <a:gd name="T58" fmla="*/ 78 w 149"/>
                  <a:gd name="T59" fmla="*/ 1682 h 704"/>
                  <a:gd name="T60" fmla="*/ 91 w 149"/>
                  <a:gd name="T61" fmla="*/ 1518 h 704"/>
                  <a:gd name="T62" fmla="*/ 128 w 149"/>
                  <a:gd name="T63" fmla="*/ 1331 h 704"/>
                  <a:gd name="T64" fmla="*/ 190 w 149"/>
                  <a:gd name="T65" fmla="*/ 1129 h 704"/>
                  <a:gd name="T66" fmla="*/ 286 w 149"/>
                  <a:gd name="T67" fmla="*/ 915 h 704"/>
                  <a:gd name="T68" fmla="*/ 317 w 149"/>
                  <a:gd name="T69" fmla="*/ 816 h 704"/>
                  <a:gd name="T70" fmla="*/ 330 w 149"/>
                  <a:gd name="T71" fmla="*/ 687 h 704"/>
                  <a:gd name="T72" fmla="*/ 319 w 149"/>
                  <a:gd name="T73" fmla="*/ 538 h 704"/>
                  <a:gd name="T74" fmla="*/ 290 w 149"/>
                  <a:gd name="T75" fmla="*/ 392 h 704"/>
                  <a:gd name="T76" fmla="*/ 241 w 149"/>
                  <a:gd name="T77" fmla="*/ 249 h 704"/>
                  <a:gd name="T78" fmla="*/ 179 w 149"/>
                  <a:gd name="T79" fmla="*/ 129 h 704"/>
                  <a:gd name="T80" fmla="*/ 97 w 149"/>
                  <a:gd name="T81" fmla="*/ 41 h 704"/>
                  <a:gd name="T82" fmla="*/ 0 w 149"/>
                  <a:gd name="T83" fmla="*/ 0 h 704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6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>
                <a:gd name="T0" fmla="*/ 237 w 128"/>
                <a:gd name="T1" fmla="*/ 0 h 217"/>
                <a:gd name="T2" fmla="*/ 265 w 128"/>
                <a:gd name="T3" fmla="*/ 27 h 217"/>
                <a:gd name="T4" fmla="*/ 290 w 128"/>
                <a:gd name="T5" fmla="*/ 81 h 217"/>
                <a:gd name="T6" fmla="*/ 310 w 128"/>
                <a:gd name="T7" fmla="*/ 150 h 217"/>
                <a:gd name="T8" fmla="*/ 323 w 128"/>
                <a:gd name="T9" fmla="*/ 233 h 217"/>
                <a:gd name="T10" fmla="*/ 320 w 128"/>
                <a:gd name="T11" fmla="*/ 332 h 217"/>
                <a:gd name="T12" fmla="*/ 293 w 128"/>
                <a:gd name="T13" fmla="*/ 434 h 217"/>
                <a:gd name="T14" fmla="*/ 237 w 128"/>
                <a:gd name="T15" fmla="*/ 541 h 217"/>
                <a:gd name="T16" fmla="*/ 151 w 128"/>
                <a:gd name="T17" fmla="*/ 649 h 217"/>
                <a:gd name="T18" fmla="*/ 124 w 128"/>
                <a:gd name="T19" fmla="*/ 637 h 217"/>
                <a:gd name="T20" fmla="*/ 96 w 128"/>
                <a:gd name="T21" fmla="*/ 628 h 217"/>
                <a:gd name="T22" fmla="*/ 66 w 128"/>
                <a:gd name="T23" fmla="*/ 613 h 217"/>
                <a:gd name="T24" fmla="*/ 40 w 128"/>
                <a:gd name="T25" fmla="*/ 601 h 217"/>
                <a:gd name="T26" fmla="*/ 20 w 128"/>
                <a:gd name="T27" fmla="*/ 586 h 217"/>
                <a:gd name="T28" fmla="*/ 5 w 128"/>
                <a:gd name="T29" fmla="*/ 568 h 217"/>
                <a:gd name="T30" fmla="*/ 0 w 128"/>
                <a:gd name="T31" fmla="*/ 547 h 217"/>
                <a:gd name="T32" fmla="*/ 3 w 128"/>
                <a:gd name="T33" fmla="*/ 532 h 217"/>
                <a:gd name="T34" fmla="*/ 33 w 128"/>
                <a:gd name="T35" fmla="*/ 511 h 217"/>
                <a:gd name="T36" fmla="*/ 73 w 128"/>
                <a:gd name="T37" fmla="*/ 482 h 217"/>
                <a:gd name="T38" fmla="*/ 116 w 128"/>
                <a:gd name="T39" fmla="*/ 449 h 217"/>
                <a:gd name="T40" fmla="*/ 159 w 128"/>
                <a:gd name="T41" fmla="*/ 401 h 217"/>
                <a:gd name="T42" fmla="*/ 199 w 128"/>
                <a:gd name="T43" fmla="*/ 335 h 217"/>
                <a:gd name="T44" fmla="*/ 230 w 128"/>
                <a:gd name="T45" fmla="*/ 248 h 217"/>
                <a:gd name="T46" fmla="*/ 245 w 128"/>
                <a:gd name="T47" fmla="*/ 138 h 217"/>
                <a:gd name="T48" fmla="*/ 237 w 128"/>
                <a:gd name="T49" fmla="*/ 0 h 21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>
                <a:gd name="T0" fmla="*/ 891 w 1259"/>
                <a:gd name="T1" fmla="*/ 1532 h 1532"/>
                <a:gd name="T2" fmla="*/ 954 w 1259"/>
                <a:gd name="T3" fmla="*/ 1452 h 1532"/>
                <a:gd name="T4" fmla="*/ 1032 w 1259"/>
                <a:gd name="T5" fmla="*/ 1338 h 1532"/>
                <a:gd name="T6" fmla="*/ 1115 w 1259"/>
                <a:gd name="T7" fmla="*/ 1188 h 1532"/>
                <a:gd name="T8" fmla="*/ 1194 w 1259"/>
                <a:gd name="T9" fmla="*/ 1023 h 1532"/>
                <a:gd name="T10" fmla="*/ 1244 w 1259"/>
                <a:gd name="T11" fmla="*/ 841 h 1532"/>
                <a:gd name="T12" fmla="*/ 1259 w 1259"/>
                <a:gd name="T13" fmla="*/ 647 h 1532"/>
                <a:gd name="T14" fmla="*/ 1230 w 1259"/>
                <a:gd name="T15" fmla="*/ 463 h 1532"/>
                <a:gd name="T16" fmla="*/ 1140 w 1259"/>
                <a:gd name="T17" fmla="*/ 294 h 1532"/>
                <a:gd name="T18" fmla="*/ 1043 w 1259"/>
                <a:gd name="T19" fmla="*/ 190 h 1532"/>
                <a:gd name="T20" fmla="*/ 961 w 1259"/>
                <a:gd name="T21" fmla="*/ 109 h 1532"/>
                <a:gd name="T22" fmla="*/ 894 w 1259"/>
                <a:gd name="T23" fmla="*/ 65 h 1532"/>
                <a:gd name="T24" fmla="*/ 786 w 1259"/>
                <a:gd name="T25" fmla="*/ 18 h 1532"/>
                <a:gd name="T26" fmla="*/ 642 w 1259"/>
                <a:gd name="T27" fmla="*/ 0 h 1532"/>
                <a:gd name="T28" fmla="*/ 440 w 1259"/>
                <a:gd name="T29" fmla="*/ 23 h 1532"/>
                <a:gd name="T30" fmla="*/ 366 w 1259"/>
                <a:gd name="T31" fmla="*/ 44 h 1532"/>
                <a:gd name="T32" fmla="*/ 292 w 1259"/>
                <a:gd name="T33" fmla="*/ 58 h 1532"/>
                <a:gd name="T34" fmla="*/ 229 w 1259"/>
                <a:gd name="T35" fmla="*/ 79 h 1532"/>
                <a:gd name="T36" fmla="*/ 178 w 1259"/>
                <a:gd name="T37" fmla="*/ 103 h 1532"/>
                <a:gd name="T38" fmla="*/ 127 w 1259"/>
                <a:gd name="T39" fmla="*/ 127 h 1532"/>
                <a:gd name="T40" fmla="*/ 82 w 1259"/>
                <a:gd name="T41" fmla="*/ 158 h 1532"/>
                <a:gd name="T42" fmla="*/ 41 w 1259"/>
                <a:gd name="T43" fmla="*/ 197 h 1532"/>
                <a:gd name="T44" fmla="*/ 0 w 1259"/>
                <a:gd name="T45" fmla="*/ 243 h 1532"/>
                <a:gd name="T46" fmla="*/ 76 w 1259"/>
                <a:gd name="T47" fmla="*/ 215 h 1532"/>
                <a:gd name="T48" fmla="*/ 144 w 1259"/>
                <a:gd name="T49" fmla="*/ 194 h 1532"/>
                <a:gd name="T50" fmla="*/ 212 w 1259"/>
                <a:gd name="T51" fmla="*/ 179 h 1532"/>
                <a:gd name="T52" fmla="*/ 280 w 1259"/>
                <a:gd name="T53" fmla="*/ 164 h 1532"/>
                <a:gd name="T54" fmla="*/ 336 w 1259"/>
                <a:gd name="T55" fmla="*/ 149 h 1532"/>
                <a:gd name="T56" fmla="*/ 397 w 1259"/>
                <a:gd name="T57" fmla="*/ 149 h 1532"/>
                <a:gd name="T58" fmla="*/ 458 w 1259"/>
                <a:gd name="T59" fmla="*/ 141 h 1532"/>
                <a:gd name="T60" fmla="*/ 511 w 1259"/>
                <a:gd name="T61" fmla="*/ 146 h 1532"/>
                <a:gd name="T62" fmla="*/ 565 w 1259"/>
                <a:gd name="T63" fmla="*/ 152 h 1532"/>
                <a:gd name="T64" fmla="*/ 618 w 1259"/>
                <a:gd name="T65" fmla="*/ 166 h 1532"/>
                <a:gd name="T66" fmla="*/ 669 w 1259"/>
                <a:gd name="T67" fmla="*/ 186 h 1532"/>
                <a:gd name="T68" fmla="*/ 715 w 1259"/>
                <a:gd name="T69" fmla="*/ 205 h 1532"/>
                <a:gd name="T70" fmla="*/ 760 w 1259"/>
                <a:gd name="T71" fmla="*/ 239 h 1532"/>
                <a:gd name="T72" fmla="*/ 811 w 1259"/>
                <a:gd name="T73" fmla="*/ 267 h 1532"/>
                <a:gd name="T74" fmla="*/ 855 w 1259"/>
                <a:gd name="T75" fmla="*/ 307 h 1532"/>
                <a:gd name="T76" fmla="*/ 899 w 1259"/>
                <a:gd name="T77" fmla="*/ 348 h 1532"/>
                <a:gd name="T78" fmla="*/ 971 w 1259"/>
                <a:gd name="T79" fmla="*/ 464 h 1532"/>
                <a:gd name="T80" fmla="*/ 1016 w 1259"/>
                <a:gd name="T81" fmla="*/ 606 h 1532"/>
                <a:gd name="T82" fmla="*/ 1027 w 1259"/>
                <a:gd name="T83" fmla="*/ 774 h 1532"/>
                <a:gd name="T84" fmla="*/ 1022 w 1259"/>
                <a:gd name="T85" fmla="*/ 939 h 1532"/>
                <a:gd name="T86" fmla="*/ 1002 w 1259"/>
                <a:gd name="T87" fmla="*/ 1117 h 1532"/>
                <a:gd name="T88" fmla="*/ 966 w 1259"/>
                <a:gd name="T89" fmla="*/ 1279 h 1532"/>
                <a:gd name="T90" fmla="*/ 933 w 1259"/>
                <a:gd name="T91" fmla="*/ 1421 h 1532"/>
                <a:gd name="T92" fmla="*/ 891 w 1259"/>
                <a:gd name="T93" fmla="*/ 1532 h 153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>
                <a:gd name="T0" fmla="*/ 0 w 801"/>
                <a:gd name="T1" fmla="*/ 0 h 459"/>
                <a:gd name="T2" fmla="*/ 37 w 801"/>
                <a:gd name="T3" fmla="*/ 69 h 459"/>
                <a:gd name="T4" fmla="*/ 68 w 801"/>
                <a:gd name="T5" fmla="*/ 132 h 459"/>
                <a:gd name="T6" fmla="*/ 110 w 801"/>
                <a:gd name="T7" fmla="*/ 188 h 459"/>
                <a:gd name="T8" fmla="*/ 149 w 801"/>
                <a:gd name="T9" fmla="*/ 229 h 459"/>
                <a:gd name="T10" fmla="*/ 192 w 801"/>
                <a:gd name="T11" fmla="*/ 278 h 459"/>
                <a:gd name="T12" fmla="*/ 250 w 801"/>
                <a:gd name="T13" fmla="*/ 314 h 459"/>
                <a:gd name="T14" fmla="*/ 308 w 801"/>
                <a:gd name="T15" fmla="*/ 336 h 459"/>
                <a:gd name="T16" fmla="*/ 365 w 801"/>
                <a:gd name="T17" fmla="*/ 365 h 459"/>
                <a:gd name="T18" fmla="*/ 430 w 801"/>
                <a:gd name="T19" fmla="*/ 381 h 459"/>
                <a:gd name="T20" fmla="*/ 501 w 801"/>
                <a:gd name="T21" fmla="*/ 390 h 459"/>
                <a:gd name="T22" fmla="*/ 573 w 801"/>
                <a:gd name="T23" fmla="*/ 392 h 459"/>
                <a:gd name="T24" fmla="*/ 646 w 801"/>
                <a:gd name="T25" fmla="*/ 381 h 459"/>
                <a:gd name="T26" fmla="*/ 726 w 801"/>
                <a:gd name="T27" fmla="*/ 362 h 459"/>
                <a:gd name="T28" fmla="*/ 801 w 801"/>
                <a:gd name="T29" fmla="*/ 335 h 459"/>
                <a:gd name="T30" fmla="*/ 731 w 801"/>
                <a:gd name="T31" fmla="*/ 377 h 459"/>
                <a:gd name="T32" fmla="*/ 662 w 801"/>
                <a:gd name="T33" fmla="*/ 404 h 459"/>
                <a:gd name="T34" fmla="*/ 594 w 801"/>
                <a:gd name="T35" fmla="*/ 432 h 459"/>
                <a:gd name="T36" fmla="*/ 532 w 801"/>
                <a:gd name="T37" fmla="*/ 445 h 459"/>
                <a:gd name="T38" fmla="*/ 471 w 801"/>
                <a:gd name="T39" fmla="*/ 459 h 459"/>
                <a:gd name="T40" fmla="*/ 411 w 801"/>
                <a:gd name="T41" fmla="*/ 458 h 459"/>
                <a:gd name="T42" fmla="*/ 350 w 801"/>
                <a:gd name="T43" fmla="*/ 458 h 459"/>
                <a:gd name="T44" fmla="*/ 291 w 801"/>
                <a:gd name="T45" fmla="*/ 450 h 459"/>
                <a:gd name="T46" fmla="*/ 244 w 801"/>
                <a:gd name="T47" fmla="*/ 436 h 459"/>
                <a:gd name="T48" fmla="*/ 192 w 801"/>
                <a:gd name="T49" fmla="*/ 415 h 459"/>
                <a:gd name="T50" fmla="*/ 145 w 801"/>
                <a:gd name="T51" fmla="*/ 394 h 459"/>
                <a:gd name="T52" fmla="*/ 100 w 801"/>
                <a:gd name="T53" fmla="*/ 373 h 459"/>
                <a:gd name="T54" fmla="*/ 60 w 801"/>
                <a:gd name="T55" fmla="*/ 347 h 459"/>
                <a:gd name="T56" fmla="*/ 0 w 801"/>
                <a:gd name="T57" fmla="*/ 294 h 459"/>
                <a:gd name="T58" fmla="*/ 0 w 801"/>
                <a:gd name="T59" fmla="*/ 0 h 459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>
                <a:gd name="T0" fmla="*/ 227 w 117"/>
                <a:gd name="T1" fmla="*/ 0 h 132"/>
                <a:gd name="T2" fmla="*/ 0 w 117"/>
                <a:gd name="T3" fmla="*/ 88 h 132"/>
                <a:gd name="T4" fmla="*/ 9 w 117"/>
                <a:gd name="T5" fmla="*/ 91 h 132"/>
                <a:gd name="T6" fmla="*/ 42 w 117"/>
                <a:gd name="T7" fmla="*/ 102 h 132"/>
                <a:gd name="T8" fmla="*/ 88 w 117"/>
                <a:gd name="T9" fmla="*/ 127 h 132"/>
                <a:gd name="T10" fmla="*/ 139 w 117"/>
                <a:gd name="T11" fmla="*/ 165 h 132"/>
                <a:gd name="T12" fmla="*/ 200 w 117"/>
                <a:gd name="T13" fmla="*/ 218 h 132"/>
                <a:gd name="T14" fmla="*/ 254 w 117"/>
                <a:gd name="T15" fmla="*/ 281 h 132"/>
                <a:gd name="T16" fmla="*/ 309 w 117"/>
                <a:gd name="T17" fmla="*/ 362 h 132"/>
                <a:gd name="T18" fmla="*/ 351 w 117"/>
                <a:gd name="T19" fmla="*/ 464 h 132"/>
                <a:gd name="T20" fmla="*/ 354 w 117"/>
                <a:gd name="T21" fmla="*/ 422 h 132"/>
                <a:gd name="T22" fmla="*/ 348 w 117"/>
                <a:gd name="T23" fmla="*/ 376 h 132"/>
                <a:gd name="T24" fmla="*/ 327 w 117"/>
                <a:gd name="T25" fmla="*/ 316 h 132"/>
                <a:gd name="T26" fmla="*/ 300 w 117"/>
                <a:gd name="T27" fmla="*/ 260 h 132"/>
                <a:gd name="T28" fmla="*/ 269 w 117"/>
                <a:gd name="T29" fmla="*/ 204 h 132"/>
                <a:gd name="T30" fmla="*/ 236 w 117"/>
                <a:gd name="T31" fmla="*/ 158 h 132"/>
                <a:gd name="T32" fmla="*/ 203 w 117"/>
                <a:gd name="T33" fmla="*/ 127 h 132"/>
                <a:gd name="T34" fmla="*/ 175 w 117"/>
                <a:gd name="T35" fmla="*/ 112 h 132"/>
                <a:gd name="T36" fmla="*/ 209 w 117"/>
                <a:gd name="T37" fmla="*/ 102 h 132"/>
                <a:gd name="T38" fmla="*/ 239 w 117"/>
                <a:gd name="T39" fmla="*/ 98 h 132"/>
                <a:gd name="T40" fmla="*/ 269 w 117"/>
                <a:gd name="T41" fmla="*/ 91 h 132"/>
                <a:gd name="T42" fmla="*/ 297 w 117"/>
                <a:gd name="T43" fmla="*/ 88 h 132"/>
                <a:gd name="T44" fmla="*/ 318 w 117"/>
                <a:gd name="T45" fmla="*/ 84 h 132"/>
                <a:gd name="T46" fmla="*/ 330 w 117"/>
                <a:gd name="T47" fmla="*/ 77 h 132"/>
                <a:gd name="T48" fmla="*/ 342 w 117"/>
                <a:gd name="T49" fmla="*/ 74 h 132"/>
                <a:gd name="T50" fmla="*/ 345 w 117"/>
                <a:gd name="T51" fmla="*/ 74 h 132"/>
                <a:gd name="T52" fmla="*/ 227 w 117"/>
                <a:gd name="T53" fmla="*/ 0 h 132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>
                <a:gd name="T0" fmla="*/ 87 w 29"/>
                <a:gd name="T1" fmla="*/ 0 h 77"/>
                <a:gd name="T2" fmla="*/ 69 w 29"/>
                <a:gd name="T3" fmla="*/ 0 h 77"/>
                <a:gd name="T4" fmla="*/ 48 w 29"/>
                <a:gd name="T5" fmla="*/ 14 h 77"/>
                <a:gd name="T6" fmla="*/ 27 w 29"/>
                <a:gd name="T7" fmla="*/ 32 h 77"/>
                <a:gd name="T8" fmla="*/ 12 w 29"/>
                <a:gd name="T9" fmla="*/ 68 h 77"/>
                <a:gd name="T10" fmla="*/ 3 w 29"/>
                <a:gd name="T11" fmla="*/ 107 h 77"/>
                <a:gd name="T12" fmla="*/ 0 w 29"/>
                <a:gd name="T13" fmla="*/ 157 h 77"/>
                <a:gd name="T14" fmla="*/ 9 w 29"/>
                <a:gd name="T15" fmla="*/ 214 h 77"/>
                <a:gd name="T16" fmla="*/ 33 w 29"/>
                <a:gd name="T17" fmla="*/ 274 h 77"/>
                <a:gd name="T18" fmla="*/ 45 w 29"/>
                <a:gd name="T19" fmla="*/ 189 h 77"/>
                <a:gd name="T20" fmla="*/ 57 w 29"/>
                <a:gd name="T21" fmla="*/ 132 h 77"/>
                <a:gd name="T22" fmla="*/ 69 w 29"/>
                <a:gd name="T23" fmla="*/ 78 h 77"/>
                <a:gd name="T24" fmla="*/ 87 w 29"/>
                <a:gd name="T25" fmla="*/ 0 h 7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>
                <a:gd name="T0" fmla="*/ 784 w 1108"/>
                <a:gd name="T1" fmla="*/ 1047 h 1047"/>
                <a:gd name="T2" fmla="*/ 692 w 1108"/>
                <a:gd name="T3" fmla="*/ 1011 h 1047"/>
                <a:gd name="T4" fmla="*/ 607 w 1108"/>
                <a:gd name="T5" fmla="*/ 945 h 1047"/>
                <a:gd name="T6" fmla="*/ 517 w 1108"/>
                <a:gd name="T7" fmla="*/ 861 h 1047"/>
                <a:gd name="T8" fmla="*/ 432 w 1108"/>
                <a:gd name="T9" fmla="*/ 776 h 1047"/>
                <a:gd name="T10" fmla="*/ 350 w 1108"/>
                <a:gd name="T11" fmla="*/ 677 h 1047"/>
                <a:gd name="T12" fmla="*/ 266 w 1108"/>
                <a:gd name="T13" fmla="*/ 563 h 1047"/>
                <a:gd name="T14" fmla="*/ 188 w 1108"/>
                <a:gd name="T15" fmla="*/ 447 h 1047"/>
                <a:gd name="T16" fmla="*/ 122 w 1108"/>
                <a:gd name="T17" fmla="*/ 325 h 1047"/>
                <a:gd name="T18" fmla="*/ 65 w 1108"/>
                <a:gd name="T19" fmla="*/ 211 h 1047"/>
                <a:gd name="T20" fmla="*/ 21 w 1108"/>
                <a:gd name="T21" fmla="*/ 101 h 1047"/>
                <a:gd name="T22" fmla="*/ 0 w 1108"/>
                <a:gd name="T23" fmla="*/ 0 h 1047"/>
                <a:gd name="T24" fmla="*/ 109 w 1108"/>
                <a:gd name="T25" fmla="*/ 217 h 1047"/>
                <a:gd name="T26" fmla="*/ 209 w 1108"/>
                <a:gd name="T27" fmla="*/ 378 h 1047"/>
                <a:gd name="T28" fmla="*/ 294 w 1108"/>
                <a:gd name="T29" fmla="*/ 500 h 1047"/>
                <a:gd name="T30" fmla="*/ 373 w 1108"/>
                <a:gd name="T31" fmla="*/ 590 h 1047"/>
                <a:gd name="T32" fmla="*/ 441 w 1108"/>
                <a:gd name="T33" fmla="*/ 661 h 1047"/>
                <a:gd name="T34" fmla="*/ 506 w 1108"/>
                <a:gd name="T35" fmla="*/ 713 h 1047"/>
                <a:gd name="T36" fmla="*/ 564 w 1108"/>
                <a:gd name="T37" fmla="*/ 754 h 1047"/>
                <a:gd name="T38" fmla="*/ 620 w 1108"/>
                <a:gd name="T39" fmla="*/ 801 h 1047"/>
                <a:gd name="T40" fmla="*/ 754 w 1108"/>
                <a:gd name="T41" fmla="*/ 899 h 1047"/>
                <a:gd name="T42" fmla="*/ 925 w 1108"/>
                <a:gd name="T43" fmla="*/ 977 h 1047"/>
                <a:gd name="T44" fmla="*/ 1108 w 1108"/>
                <a:gd name="T45" fmla="*/ 1047 h 1047"/>
                <a:gd name="T46" fmla="*/ 784 w 1108"/>
                <a:gd name="T47" fmla="*/ 1047 h 1047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2" name="Group 17"/>
            <p:cNvGrpSpPr>
              <a:grpSpLocks/>
            </p:cNvGrpSpPr>
            <p:nvPr userDrawn="1"/>
          </p:nvGrpSpPr>
          <p:grpSpPr bwMode="auto">
            <a:xfrm rot="3220060">
              <a:off x="2636" y="751"/>
              <a:ext cx="569" cy="636"/>
              <a:chOff x="1727" y="866"/>
              <a:chExt cx="129" cy="157"/>
            </a:xfrm>
          </p:grpSpPr>
          <p:sp>
            <p:nvSpPr>
              <p:cNvPr id="36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41 w 83"/>
                  <a:gd name="T1" fmla="*/ 14 h 117"/>
                  <a:gd name="T2" fmla="*/ 13 w 83"/>
                  <a:gd name="T3" fmla="*/ 0 h 117"/>
                  <a:gd name="T4" fmla="*/ 0 w 83"/>
                  <a:gd name="T5" fmla="*/ 59 h 117"/>
                  <a:gd name="T6" fmla="*/ 41 w 83"/>
                  <a:gd name="T7" fmla="*/ 1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7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49 h 98"/>
                  <a:gd name="T2" fmla="*/ 59 w 140"/>
                  <a:gd name="T3" fmla="*/ 0 h 98"/>
                  <a:gd name="T4" fmla="*/ 70 w 140"/>
                  <a:gd name="T5" fmla="*/ 25 h 98"/>
                  <a:gd name="T6" fmla="*/ 0 w 140"/>
                  <a:gd name="T7" fmla="*/ 49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8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4 h 49"/>
                  <a:gd name="T2" fmla="*/ 73 w 145"/>
                  <a:gd name="T3" fmla="*/ 0 h 49"/>
                  <a:gd name="T4" fmla="*/ 66 w 145"/>
                  <a:gd name="T5" fmla="*/ 25 h 49"/>
                  <a:gd name="T6" fmla="*/ 0 w 145"/>
                  <a:gd name="T7" fmla="*/ 4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3" name="Group 21"/>
            <p:cNvGrpSpPr>
              <a:grpSpLocks/>
            </p:cNvGrpSpPr>
            <p:nvPr userDrawn="1"/>
          </p:nvGrpSpPr>
          <p:grpSpPr bwMode="auto">
            <a:xfrm rot="-6691250">
              <a:off x="3641" y="125"/>
              <a:ext cx="356" cy="608"/>
              <a:chOff x="1729" y="866"/>
              <a:chExt cx="129" cy="157"/>
            </a:xfrm>
          </p:grpSpPr>
          <p:sp>
            <p:nvSpPr>
              <p:cNvPr id="33" name="Freeform 22"/>
              <p:cNvSpPr>
                <a:spLocks/>
              </p:cNvSpPr>
              <p:nvPr userDrawn="1"/>
            </p:nvSpPr>
            <p:spPr bwMode="ltGray">
              <a:xfrm>
                <a:off x="1731" y="866"/>
                <a:ext cx="41" cy="59"/>
              </a:xfrm>
              <a:custGeom>
                <a:avLst/>
                <a:gdLst>
                  <a:gd name="T0" fmla="*/ 41 w 83"/>
                  <a:gd name="T1" fmla="*/ 14 h 117"/>
                  <a:gd name="T2" fmla="*/ 13 w 83"/>
                  <a:gd name="T3" fmla="*/ 0 h 117"/>
                  <a:gd name="T4" fmla="*/ 0 w 83"/>
                  <a:gd name="T5" fmla="*/ 59 h 117"/>
                  <a:gd name="T6" fmla="*/ 41 w 83"/>
                  <a:gd name="T7" fmla="*/ 1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4" name="Freeform 23"/>
              <p:cNvSpPr>
                <a:spLocks/>
              </p:cNvSpPr>
              <p:nvPr userDrawn="1"/>
            </p:nvSpPr>
            <p:spPr bwMode="ltGray">
              <a:xfrm>
                <a:off x="1790" y="894"/>
                <a:ext cx="70" cy="49"/>
              </a:xfrm>
              <a:custGeom>
                <a:avLst/>
                <a:gdLst>
                  <a:gd name="T0" fmla="*/ 0 w 140"/>
                  <a:gd name="T1" fmla="*/ 49 h 98"/>
                  <a:gd name="T2" fmla="*/ 59 w 140"/>
                  <a:gd name="T3" fmla="*/ 0 h 98"/>
                  <a:gd name="T4" fmla="*/ 70 w 140"/>
                  <a:gd name="T5" fmla="*/ 25 h 98"/>
                  <a:gd name="T6" fmla="*/ 0 w 140"/>
                  <a:gd name="T7" fmla="*/ 49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5" name="Freeform 24"/>
              <p:cNvSpPr>
                <a:spLocks/>
              </p:cNvSpPr>
              <p:nvPr userDrawn="1"/>
            </p:nvSpPr>
            <p:spPr bwMode="ltGray">
              <a:xfrm>
                <a:off x="1773" y="998"/>
                <a:ext cx="73" cy="25"/>
              </a:xfrm>
              <a:custGeom>
                <a:avLst/>
                <a:gdLst>
                  <a:gd name="T0" fmla="*/ 0 w 145"/>
                  <a:gd name="T1" fmla="*/ 4 h 49"/>
                  <a:gd name="T2" fmla="*/ 73 w 145"/>
                  <a:gd name="T3" fmla="*/ 0 h 49"/>
                  <a:gd name="T4" fmla="*/ 66 w 145"/>
                  <a:gd name="T5" fmla="*/ 25 h 49"/>
                  <a:gd name="T6" fmla="*/ 0 w 145"/>
                  <a:gd name="T7" fmla="*/ 4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4" name="Group 25"/>
            <p:cNvGrpSpPr>
              <a:grpSpLocks/>
            </p:cNvGrpSpPr>
            <p:nvPr userDrawn="1"/>
          </p:nvGrpSpPr>
          <p:grpSpPr bwMode="auto">
            <a:xfrm rot="8524840">
              <a:off x="677" y="3307"/>
              <a:ext cx="500" cy="500"/>
              <a:chOff x="1727" y="868"/>
              <a:chExt cx="129" cy="156"/>
            </a:xfrm>
          </p:grpSpPr>
          <p:sp>
            <p:nvSpPr>
              <p:cNvPr id="30" name="Freeform 26"/>
              <p:cNvSpPr>
                <a:spLocks/>
              </p:cNvSpPr>
              <p:nvPr userDrawn="1"/>
            </p:nvSpPr>
            <p:spPr bwMode="ltGray">
              <a:xfrm>
                <a:off x="1727" y="870"/>
                <a:ext cx="41" cy="59"/>
              </a:xfrm>
              <a:custGeom>
                <a:avLst/>
                <a:gdLst>
                  <a:gd name="T0" fmla="*/ 41 w 83"/>
                  <a:gd name="T1" fmla="*/ 14 h 117"/>
                  <a:gd name="T2" fmla="*/ 13 w 83"/>
                  <a:gd name="T3" fmla="*/ 0 h 117"/>
                  <a:gd name="T4" fmla="*/ 0 w 83"/>
                  <a:gd name="T5" fmla="*/ 59 h 117"/>
                  <a:gd name="T6" fmla="*/ 41 w 83"/>
                  <a:gd name="T7" fmla="*/ 1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1" name="Freeform 27"/>
              <p:cNvSpPr>
                <a:spLocks/>
              </p:cNvSpPr>
              <p:nvPr userDrawn="1"/>
            </p:nvSpPr>
            <p:spPr bwMode="ltGray">
              <a:xfrm>
                <a:off x="1786" y="897"/>
                <a:ext cx="70" cy="49"/>
              </a:xfrm>
              <a:custGeom>
                <a:avLst/>
                <a:gdLst>
                  <a:gd name="T0" fmla="*/ 0 w 140"/>
                  <a:gd name="T1" fmla="*/ 49 h 98"/>
                  <a:gd name="T2" fmla="*/ 59 w 140"/>
                  <a:gd name="T3" fmla="*/ 0 h 98"/>
                  <a:gd name="T4" fmla="*/ 70 w 140"/>
                  <a:gd name="T5" fmla="*/ 25 h 98"/>
                  <a:gd name="T6" fmla="*/ 0 w 140"/>
                  <a:gd name="T7" fmla="*/ 49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2" name="Freeform 28"/>
              <p:cNvSpPr>
                <a:spLocks/>
              </p:cNvSpPr>
              <p:nvPr userDrawn="1"/>
            </p:nvSpPr>
            <p:spPr bwMode="ltGray">
              <a:xfrm>
                <a:off x="1772" y="1000"/>
                <a:ext cx="73" cy="25"/>
              </a:xfrm>
              <a:custGeom>
                <a:avLst/>
                <a:gdLst>
                  <a:gd name="T0" fmla="*/ 0 w 145"/>
                  <a:gd name="T1" fmla="*/ 4 h 49"/>
                  <a:gd name="T2" fmla="*/ 73 w 145"/>
                  <a:gd name="T3" fmla="*/ 0 h 49"/>
                  <a:gd name="T4" fmla="*/ 66 w 145"/>
                  <a:gd name="T5" fmla="*/ 25 h 49"/>
                  <a:gd name="T6" fmla="*/ 0 w 145"/>
                  <a:gd name="T7" fmla="*/ 4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5" name="Group 29"/>
            <p:cNvGrpSpPr>
              <a:grpSpLocks/>
            </p:cNvGrpSpPr>
            <p:nvPr userDrawn="1"/>
          </p:nvGrpSpPr>
          <p:grpSpPr bwMode="auto">
            <a:xfrm rot="4106450" flipH="1">
              <a:off x="404" y="268"/>
              <a:ext cx="708" cy="891"/>
              <a:chOff x="1727" y="866"/>
              <a:chExt cx="129" cy="157"/>
            </a:xfrm>
          </p:grpSpPr>
          <p:sp>
            <p:nvSpPr>
              <p:cNvPr id="27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41 w 83"/>
                  <a:gd name="T1" fmla="*/ 14 h 117"/>
                  <a:gd name="T2" fmla="*/ 13 w 83"/>
                  <a:gd name="T3" fmla="*/ 0 h 117"/>
                  <a:gd name="T4" fmla="*/ 0 w 83"/>
                  <a:gd name="T5" fmla="*/ 59 h 117"/>
                  <a:gd name="T6" fmla="*/ 41 w 83"/>
                  <a:gd name="T7" fmla="*/ 1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8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49 h 98"/>
                  <a:gd name="T2" fmla="*/ 59 w 140"/>
                  <a:gd name="T3" fmla="*/ 0 h 98"/>
                  <a:gd name="T4" fmla="*/ 70 w 140"/>
                  <a:gd name="T5" fmla="*/ 25 h 98"/>
                  <a:gd name="T6" fmla="*/ 0 w 140"/>
                  <a:gd name="T7" fmla="*/ 49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9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4 h 49"/>
                  <a:gd name="T2" fmla="*/ 73 w 145"/>
                  <a:gd name="T3" fmla="*/ 0 h 49"/>
                  <a:gd name="T4" fmla="*/ 66 w 145"/>
                  <a:gd name="T5" fmla="*/ 25 h 49"/>
                  <a:gd name="T6" fmla="*/ 0 w 145"/>
                  <a:gd name="T7" fmla="*/ 4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6" name="Group 33"/>
            <p:cNvGrpSpPr>
              <a:grpSpLocks/>
            </p:cNvGrpSpPr>
            <p:nvPr userDrawn="1"/>
          </p:nvGrpSpPr>
          <p:grpSpPr bwMode="auto">
            <a:xfrm rot="10015322" flipH="1">
              <a:off x="4618" y="2392"/>
              <a:ext cx="708" cy="891"/>
              <a:chOff x="1727" y="866"/>
              <a:chExt cx="129" cy="157"/>
            </a:xfrm>
          </p:grpSpPr>
          <p:sp>
            <p:nvSpPr>
              <p:cNvPr id="24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41 w 83"/>
                  <a:gd name="T1" fmla="*/ 14 h 117"/>
                  <a:gd name="T2" fmla="*/ 13 w 83"/>
                  <a:gd name="T3" fmla="*/ 0 h 117"/>
                  <a:gd name="T4" fmla="*/ 0 w 83"/>
                  <a:gd name="T5" fmla="*/ 59 h 117"/>
                  <a:gd name="T6" fmla="*/ 41 w 83"/>
                  <a:gd name="T7" fmla="*/ 1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5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49 h 98"/>
                  <a:gd name="T2" fmla="*/ 59 w 140"/>
                  <a:gd name="T3" fmla="*/ 0 h 98"/>
                  <a:gd name="T4" fmla="*/ 70 w 140"/>
                  <a:gd name="T5" fmla="*/ 25 h 98"/>
                  <a:gd name="T6" fmla="*/ 0 w 140"/>
                  <a:gd name="T7" fmla="*/ 49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6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4 h 49"/>
                  <a:gd name="T2" fmla="*/ 73 w 145"/>
                  <a:gd name="T3" fmla="*/ 0 h 49"/>
                  <a:gd name="T4" fmla="*/ 66 w 145"/>
                  <a:gd name="T5" fmla="*/ 25 h 49"/>
                  <a:gd name="T6" fmla="*/ 0 w 145"/>
                  <a:gd name="T7" fmla="*/ 4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17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>
                <a:gd name="T0" fmla="*/ 0 w 862"/>
                <a:gd name="T1" fmla="*/ 0 h 886"/>
                <a:gd name="T2" fmla="*/ 6 w 862"/>
                <a:gd name="T3" fmla="*/ 107 h 886"/>
                <a:gd name="T4" fmla="*/ 37 w 862"/>
                <a:gd name="T5" fmla="*/ 262 h 886"/>
                <a:gd name="T6" fmla="*/ 83 w 862"/>
                <a:gd name="T7" fmla="*/ 410 h 886"/>
                <a:gd name="T8" fmla="*/ 149 w 862"/>
                <a:gd name="T9" fmla="*/ 546 h 886"/>
                <a:gd name="T10" fmla="*/ 237 w 862"/>
                <a:gd name="T11" fmla="*/ 666 h 886"/>
                <a:gd name="T12" fmla="*/ 338 w 862"/>
                <a:gd name="T13" fmla="*/ 764 h 886"/>
                <a:gd name="T14" fmla="*/ 450 w 862"/>
                <a:gd name="T15" fmla="*/ 838 h 886"/>
                <a:gd name="T16" fmla="*/ 579 w 862"/>
                <a:gd name="T17" fmla="*/ 879 h 886"/>
                <a:gd name="T18" fmla="*/ 714 w 862"/>
                <a:gd name="T19" fmla="*/ 886 h 886"/>
                <a:gd name="T20" fmla="*/ 862 w 862"/>
                <a:gd name="T21" fmla="*/ 851 h 886"/>
                <a:gd name="T22" fmla="*/ 784 w 862"/>
                <a:gd name="T23" fmla="*/ 856 h 886"/>
                <a:gd name="T24" fmla="*/ 700 w 862"/>
                <a:gd name="T25" fmla="*/ 835 h 886"/>
                <a:gd name="T26" fmla="*/ 621 w 862"/>
                <a:gd name="T27" fmla="*/ 794 h 886"/>
                <a:gd name="T28" fmla="*/ 542 w 862"/>
                <a:gd name="T29" fmla="*/ 728 h 886"/>
                <a:gd name="T30" fmla="*/ 466 w 862"/>
                <a:gd name="T31" fmla="*/ 649 h 886"/>
                <a:gd name="T32" fmla="*/ 397 w 862"/>
                <a:gd name="T33" fmla="*/ 557 h 886"/>
                <a:gd name="T34" fmla="*/ 334 w 862"/>
                <a:gd name="T35" fmla="*/ 454 h 886"/>
                <a:gd name="T36" fmla="*/ 279 w 862"/>
                <a:gd name="T37" fmla="*/ 339 h 886"/>
                <a:gd name="T38" fmla="*/ 238 w 862"/>
                <a:gd name="T39" fmla="*/ 225 h 886"/>
                <a:gd name="T40" fmla="*/ 205 w 862"/>
                <a:gd name="T41" fmla="*/ 105 h 886"/>
                <a:gd name="T42" fmla="*/ 184 w 862"/>
                <a:gd name="T43" fmla="*/ 3 h 88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63 h 237"/>
                <a:gd name="T4" fmla="*/ 8 w 257"/>
                <a:gd name="T5" fmla="*/ 125 h 237"/>
                <a:gd name="T6" fmla="*/ 16 w 257"/>
                <a:gd name="T7" fmla="*/ 188 h 237"/>
                <a:gd name="T8" fmla="*/ 29 w 257"/>
                <a:gd name="T9" fmla="*/ 245 h 237"/>
                <a:gd name="T10" fmla="*/ 48 w 257"/>
                <a:gd name="T11" fmla="*/ 298 h 237"/>
                <a:gd name="T12" fmla="*/ 72 w 257"/>
                <a:gd name="T13" fmla="*/ 353 h 237"/>
                <a:gd name="T14" fmla="*/ 101 w 257"/>
                <a:gd name="T15" fmla="*/ 403 h 237"/>
                <a:gd name="T16" fmla="*/ 135 w 257"/>
                <a:gd name="T17" fmla="*/ 445 h 237"/>
                <a:gd name="T18" fmla="*/ 178 w 257"/>
                <a:gd name="T19" fmla="*/ 485 h 237"/>
                <a:gd name="T20" fmla="*/ 228 w 257"/>
                <a:gd name="T21" fmla="*/ 520 h 237"/>
                <a:gd name="T22" fmla="*/ 281 w 257"/>
                <a:gd name="T23" fmla="*/ 548 h 237"/>
                <a:gd name="T24" fmla="*/ 347 w 257"/>
                <a:gd name="T25" fmla="*/ 570 h 237"/>
                <a:gd name="T26" fmla="*/ 419 w 257"/>
                <a:gd name="T27" fmla="*/ 585 h 237"/>
                <a:gd name="T28" fmla="*/ 498 w 257"/>
                <a:gd name="T29" fmla="*/ 593 h 237"/>
                <a:gd name="T30" fmla="*/ 583 w 257"/>
                <a:gd name="T31" fmla="*/ 590 h 237"/>
                <a:gd name="T32" fmla="*/ 681 w 257"/>
                <a:gd name="T33" fmla="*/ 580 h 237"/>
                <a:gd name="T34" fmla="*/ 594 w 257"/>
                <a:gd name="T35" fmla="*/ 568 h 237"/>
                <a:gd name="T36" fmla="*/ 517 w 257"/>
                <a:gd name="T37" fmla="*/ 550 h 237"/>
                <a:gd name="T38" fmla="*/ 450 w 257"/>
                <a:gd name="T39" fmla="*/ 530 h 237"/>
                <a:gd name="T40" fmla="*/ 392 w 257"/>
                <a:gd name="T41" fmla="*/ 510 h 237"/>
                <a:gd name="T42" fmla="*/ 339 w 257"/>
                <a:gd name="T43" fmla="*/ 483 h 237"/>
                <a:gd name="T44" fmla="*/ 297 w 257"/>
                <a:gd name="T45" fmla="*/ 455 h 237"/>
                <a:gd name="T46" fmla="*/ 257 w 257"/>
                <a:gd name="T47" fmla="*/ 423 h 237"/>
                <a:gd name="T48" fmla="*/ 223 w 257"/>
                <a:gd name="T49" fmla="*/ 388 h 237"/>
                <a:gd name="T50" fmla="*/ 191 w 257"/>
                <a:gd name="T51" fmla="*/ 353 h 237"/>
                <a:gd name="T52" fmla="*/ 162 w 257"/>
                <a:gd name="T53" fmla="*/ 313 h 237"/>
                <a:gd name="T54" fmla="*/ 138 w 257"/>
                <a:gd name="T55" fmla="*/ 268 h 237"/>
                <a:gd name="T56" fmla="*/ 114 w 257"/>
                <a:gd name="T57" fmla="*/ 220 h 237"/>
                <a:gd name="T58" fmla="*/ 87 w 257"/>
                <a:gd name="T59" fmla="*/ 173 h 237"/>
                <a:gd name="T60" fmla="*/ 61 w 257"/>
                <a:gd name="T61" fmla="*/ 118 h 237"/>
                <a:gd name="T62" fmla="*/ 32 w 257"/>
                <a:gd name="T63" fmla="*/ 60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>
                <a:gd name="T0" fmla="*/ 205 w 124"/>
                <a:gd name="T1" fmla="*/ 0 h 110"/>
                <a:gd name="T2" fmla="*/ 330 w 124"/>
                <a:gd name="T3" fmla="*/ 273 h 110"/>
                <a:gd name="T4" fmla="*/ 319 w 124"/>
                <a:gd name="T5" fmla="*/ 270 h 110"/>
                <a:gd name="T6" fmla="*/ 285 w 124"/>
                <a:gd name="T7" fmla="*/ 265 h 110"/>
                <a:gd name="T8" fmla="*/ 237 w 124"/>
                <a:gd name="T9" fmla="*/ 255 h 110"/>
                <a:gd name="T10" fmla="*/ 181 w 124"/>
                <a:gd name="T11" fmla="*/ 250 h 110"/>
                <a:gd name="T12" fmla="*/ 120 w 124"/>
                <a:gd name="T13" fmla="*/ 245 h 110"/>
                <a:gd name="T14" fmla="*/ 67 w 124"/>
                <a:gd name="T15" fmla="*/ 248 h 110"/>
                <a:gd name="T16" fmla="*/ 24 w 124"/>
                <a:gd name="T17" fmla="*/ 258 h 110"/>
                <a:gd name="T18" fmla="*/ 0 w 124"/>
                <a:gd name="T19" fmla="*/ 278 h 110"/>
                <a:gd name="T20" fmla="*/ 11 w 124"/>
                <a:gd name="T21" fmla="*/ 248 h 110"/>
                <a:gd name="T22" fmla="*/ 21 w 124"/>
                <a:gd name="T23" fmla="*/ 225 h 110"/>
                <a:gd name="T24" fmla="*/ 43 w 124"/>
                <a:gd name="T25" fmla="*/ 207 h 110"/>
                <a:gd name="T26" fmla="*/ 67 w 124"/>
                <a:gd name="T27" fmla="*/ 192 h 110"/>
                <a:gd name="T28" fmla="*/ 96 w 124"/>
                <a:gd name="T29" fmla="*/ 182 h 110"/>
                <a:gd name="T30" fmla="*/ 125 w 124"/>
                <a:gd name="T31" fmla="*/ 179 h 110"/>
                <a:gd name="T32" fmla="*/ 157 w 124"/>
                <a:gd name="T33" fmla="*/ 179 h 110"/>
                <a:gd name="T34" fmla="*/ 192 w 124"/>
                <a:gd name="T35" fmla="*/ 187 h 110"/>
                <a:gd name="T36" fmla="*/ 194 w 124"/>
                <a:gd name="T37" fmla="*/ 179 h 110"/>
                <a:gd name="T38" fmla="*/ 186 w 124"/>
                <a:gd name="T39" fmla="*/ 142 h 110"/>
                <a:gd name="T40" fmla="*/ 178 w 124"/>
                <a:gd name="T41" fmla="*/ 96 h 110"/>
                <a:gd name="T42" fmla="*/ 173 w 124"/>
                <a:gd name="T43" fmla="*/ 76 h 110"/>
                <a:gd name="T44" fmla="*/ 168 w 124"/>
                <a:gd name="T45" fmla="*/ 76 h 110"/>
                <a:gd name="T46" fmla="*/ 162 w 124"/>
                <a:gd name="T47" fmla="*/ 73 h 110"/>
                <a:gd name="T48" fmla="*/ 157 w 124"/>
                <a:gd name="T49" fmla="*/ 66 h 110"/>
                <a:gd name="T50" fmla="*/ 152 w 124"/>
                <a:gd name="T51" fmla="*/ 58 h 110"/>
                <a:gd name="T52" fmla="*/ 152 w 124"/>
                <a:gd name="T53" fmla="*/ 48 h 110"/>
                <a:gd name="T54" fmla="*/ 157 w 124"/>
                <a:gd name="T55" fmla="*/ 35 h 110"/>
                <a:gd name="T56" fmla="*/ 176 w 124"/>
                <a:gd name="T57" fmla="*/ 20 h 110"/>
                <a:gd name="T58" fmla="*/ 205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>
                <a:gd name="T0" fmla="*/ 83 w 46"/>
                <a:gd name="T1" fmla="*/ 0 h 94"/>
                <a:gd name="T2" fmla="*/ 53 w 46"/>
                <a:gd name="T3" fmla="*/ 94 h 94"/>
                <a:gd name="T4" fmla="*/ 40 w 46"/>
                <a:gd name="T5" fmla="*/ 154 h 94"/>
                <a:gd name="T6" fmla="*/ 29 w 46"/>
                <a:gd name="T7" fmla="*/ 196 h 94"/>
                <a:gd name="T8" fmla="*/ 0 w 46"/>
                <a:gd name="T9" fmla="*/ 233 h 94"/>
                <a:gd name="T10" fmla="*/ 32 w 46"/>
                <a:gd name="T11" fmla="*/ 218 h 94"/>
                <a:gd name="T12" fmla="*/ 62 w 46"/>
                <a:gd name="T13" fmla="*/ 198 h 94"/>
                <a:gd name="T14" fmla="*/ 86 w 46"/>
                <a:gd name="T15" fmla="*/ 171 h 94"/>
                <a:gd name="T16" fmla="*/ 107 w 46"/>
                <a:gd name="T17" fmla="*/ 141 h 94"/>
                <a:gd name="T18" fmla="*/ 120 w 46"/>
                <a:gd name="T19" fmla="*/ 109 h 94"/>
                <a:gd name="T20" fmla="*/ 123 w 46"/>
                <a:gd name="T21" fmla="*/ 74 h 94"/>
                <a:gd name="T22" fmla="*/ 112 w 46"/>
                <a:gd name="T23" fmla="*/ 37 h 94"/>
                <a:gd name="T24" fmla="*/ 83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>
                <a:gd name="T0" fmla="*/ 124 w 124"/>
                <a:gd name="T1" fmla="*/ 0 h 121"/>
                <a:gd name="T2" fmla="*/ 113 w 124"/>
                <a:gd name="T3" fmla="*/ 9 h 121"/>
                <a:gd name="T4" fmla="*/ 99 w 124"/>
                <a:gd name="T5" fmla="*/ 25 h 121"/>
                <a:gd name="T6" fmla="*/ 81 w 124"/>
                <a:gd name="T7" fmla="*/ 41 h 121"/>
                <a:gd name="T8" fmla="*/ 63 w 124"/>
                <a:gd name="T9" fmla="*/ 54 h 121"/>
                <a:gd name="T10" fmla="*/ 41 w 124"/>
                <a:gd name="T11" fmla="*/ 66 h 121"/>
                <a:gd name="T12" fmla="*/ 22 w 124"/>
                <a:gd name="T13" fmla="*/ 74 h 121"/>
                <a:gd name="T14" fmla="*/ 0 w 124"/>
                <a:gd name="T15" fmla="*/ 75 h 121"/>
                <a:gd name="T16" fmla="*/ 10 w 124"/>
                <a:gd name="T17" fmla="*/ 96 h 121"/>
                <a:gd name="T18" fmla="*/ 23 w 124"/>
                <a:gd name="T19" fmla="*/ 113 h 121"/>
                <a:gd name="T20" fmla="*/ 41 w 124"/>
                <a:gd name="T21" fmla="*/ 121 h 121"/>
                <a:gd name="T22" fmla="*/ 60 w 124"/>
                <a:gd name="T23" fmla="*/ 121 h 121"/>
                <a:gd name="T24" fmla="*/ 83 w 124"/>
                <a:gd name="T25" fmla="*/ 111 h 121"/>
                <a:gd name="T26" fmla="*/ 101 w 124"/>
                <a:gd name="T27" fmla="*/ 88 h 121"/>
                <a:gd name="T28" fmla="*/ 116 w 124"/>
                <a:gd name="T29" fmla="*/ 53 h 121"/>
                <a:gd name="T30" fmla="*/ 124 w 124"/>
                <a:gd name="T31" fmla="*/ 0 h 12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>
                <a:gd name="T0" fmla="*/ 0 w 149"/>
                <a:gd name="T1" fmla="*/ 0 h 704"/>
                <a:gd name="T2" fmla="*/ 16 w 149"/>
                <a:gd name="T3" fmla="*/ 20 h 704"/>
                <a:gd name="T4" fmla="*/ 42 w 149"/>
                <a:gd name="T5" fmla="*/ 46 h 704"/>
                <a:gd name="T6" fmla="*/ 74 w 149"/>
                <a:gd name="T7" fmla="*/ 78 h 704"/>
                <a:gd name="T8" fmla="*/ 108 w 149"/>
                <a:gd name="T9" fmla="*/ 121 h 704"/>
                <a:gd name="T10" fmla="*/ 153 w 149"/>
                <a:gd name="T11" fmla="*/ 173 h 704"/>
                <a:gd name="T12" fmla="*/ 193 w 149"/>
                <a:gd name="T13" fmla="*/ 229 h 704"/>
                <a:gd name="T14" fmla="*/ 232 w 149"/>
                <a:gd name="T15" fmla="*/ 294 h 704"/>
                <a:gd name="T16" fmla="*/ 264 w 149"/>
                <a:gd name="T17" fmla="*/ 369 h 704"/>
                <a:gd name="T18" fmla="*/ 295 w 149"/>
                <a:gd name="T19" fmla="*/ 448 h 704"/>
                <a:gd name="T20" fmla="*/ 317 w 149"/>
                <a:gd name="T21" fmla="*/ 539 h 704"/>
                <a:gd name="T22" fmla="*/ 327 w 149"/>
                <a:gd name="T23" fmla="*/ 640 h 704"/>
                <a:gd name="T24" fmla="*/ 332 w 149"/>
                <a:gd name="T25" fmla="*/ 745 h 704"/>
                <a:gd name="T26" fmla="*/ 317 w 149"/>
                <a:gd name="T27" fmla="*/ 863 h 704"/>
                <a:gd name="T28" fmla="*/ 287 w 149"/>
                <a:gd name="T29" fmla="*/ 987 h 704"/>
                <a:gd name="T30" fmla="*/ 243 w 149"/>
                <a:gd name="T31" fmla="*/ 1117 h 704"/>
                <a:gd name="T32" fmla="*/ 177 w 149"/>
                <a:gd name="T33" fmla="*/ 1261 h 704"/>
                <a:gd name="T34" fmla="*/ 103 w 149"/>
                <a:gd name="T35" fmla="*/ 1424 h 704"/>
                <a:gd name="T36" fmla="*/ 55 w 149"/>
                <a:gd name="T37" fmla="*/ 1575 h 704"/>
                <a:gd name="T38" fmla="*/ 26 w 149"/>
                <a:gd name="T39" fmla="*/ 1715 h 704"/>
                <a:gd name="T40" fmla="*/ 16 w 149"/>
                <a:gd name="T41" fmla="*/ 1849 h 704"/>
                <a:gd name="T42" fmla="*/ 16 w 149"/>
                <a:gd name="T43" fmla="*/ 1977 h 704"/>
                <a:gd name="T44" fmla="*/ 21 w 149"/>
                <a:gd name="T45" fmla="*/ 2094 h 704"/>
                <a:gd name="T46" fmla="*/ 32 w 149"/>
                <a:gd name="T47" fmla="*/ 2199 h 704"/>
                <a:gd name="T48" fmla="*/ 37 w 149"/>
                <a:gd name="T49" fmla="*/ 2300 h 704"/>
                <a:gd name="T50" fmla="*/ 108 w 149"/>
                <a:gd name="T51" fmla="*/ 2248 h 704"/>
                <a:gd name="T52" fmla="*/ 103 w 149"/>
                <a:gd name="T53" fmla="*/ 2222 h 704"/>
                <a:gd name="T54" fmla="*/ 95 w 149"/>
                <a:gd name="T55" fmla="*/ 2146 h 704"/>
                <a:gd name="T56" fmla="*/ 87 w 149"/>
                <a:gd name="T57" fmla="*/ 2032 h 704"/>
                <a:gd name="T58" fmla="*/ 92 w 149"/>
                <a:gd name="T59" fmla="*/ 1879 h 704"/>
                <a:gd name="T60" fmla="*/ 108 w 149"/>
                <a:gd name="T61" fmla="*/ 1696 h 704"/>
                <a:gd name="T62" fmla="*/ 153 w 149"/>
                <a:gd name="T63" fmla="*/ 1487 h 704"/>
                <a:gd name="T64" fmla="*/ 227 w 149"/>
                <a:gd name="T65" fmla="*/ 1261 h 704"/>
                <a:gd name="T66" fmla="*/ 340 w 149"/>
                <a:gd name="T67" fmla="*/ 1023 h 704"/>
                <a:gd name="T68" fmla="*/ 377 w 149"/>
                <a:gd name="T69" fmla="*/ 912 h 704"/>
                <a:gd name="T70" fmla="*/ 393 w 149"/>
                <a:gd name="T71" fmla="*/ 768 h 704"/>
                <a:gd name="T72" fmla="*/ 380 w 149"/>
                <a:gd name="T73" fmla="*/ 601 h 704"/>
                <a:gd name="T74" fmla="*/ 346 w 149"/>
                <a:gd name="T75" fmla="*/ 438 h 704"/>
                <a:gd name="T76" fmla="*/ 287 w 149"/>
                <a:gd name="T77" fmla="*/ 278 h 704"/>
                <a:gd name="T78" fmla="*/ 214 w 149"/>
                <a:gd name="T79" fmla="*/ 144 h 704"/>
                <a:gd name="T80" fmla="*/ 116 w 149"/>
                <a:gd name="T81" fmla="*/ 46 h 704"/>
                <a:gd name="T82" fmla="*/ 0 w 149"/>
                <a:gd name="T83" fmla="*/ 0 h 704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>
                <a:gd name="T0" fmla="*/ 0 w 36"/>
                <a:gd name="T1" fmla="*/ 0 h 132"/>
                <a:gd name="T2" fmla="*/ 36 w 36"/>
                <a:gd name="T3" fmla="*/ 12 h 132"/>
                <a:gd name="T4" fmla="*/ 0 w 36"/>
                <a:gd name="T5" fmla="*/ 132 h 132"/>
                <a:gd name="T6" fmla="*/ 0 w 36"/>
                <a:gd name="T7" fmla="*/ 0 h 13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43055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</p:spPr>
        <p:txBody>
          <a:bodyPr/>
          <a:lstStyle>
            <a:lvl1pPr>
              <a:defRPr sz="52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43056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6" name="Rectangle 4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7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8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C03A462-F724-4658-8531-06C33E29A02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35113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F617CB-C044-4C20-B6E9-96EF7829985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93821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2F7F91-1B44-4ECD-9CC8-898DE6EC039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184939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2913" y="103188"/>
            <a:ext cx="8243887" cy="13144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CF0D95-E426-4AD1-B6AD-67B02EBCDBD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174803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2913" y="103188"/>
            <a:ext cx="8243887" cy="13144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510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3903663"/>
            <a:ext cx="8229600" cy="21526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59D8D2-8734-4509-8BAF-9972F11F710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68478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468426-ABBD-4AF4-8680-FCD11871C4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10811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FF406F-1A62-421E-A474-8E2FC9C4259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48815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74FC8-5631-4B28-BDDE-DF08F7EE53D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38623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35F4E7-5F55-49FD-AB76-815912DF155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55432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63A0E7-1442-42E7-A229-A6368EC417B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62546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2CEF91-41B6-401B-A965-8BA5E93CA28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9132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F6E847-A1B6-4B11-BD11-0D184280323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67817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1A22DE-68CE-40B1-B530-F32FE7AA61B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98801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1032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>
                <a:gd name="T0" fmla="*/ 5 w 472"/>
                <a:gd name="T1" fmla="*/ 32 h 802"/>
                <a:gd name="T2" fmla="*/ 189 w 472"/>
                <a:gd name="T3" fmla="*/ 26 h 802"/>
                <a:gd name="T4" fmla="*/ 309 w 472"/>
                <a:gd name="T5" fmla="*/ 66 h 802"/>
                <a:gd name="T6" fmla="*/ 357 w 472"/>
                <a:gd name="T7" fmla="*/ 98 h 802"/>
                <a:gd name="T8" fmla="*/ 413 w 472"/>
                <a:gd name="T9" fmla="*/ 162 h 802"/>
                <a:gd name="T10" fmla="*/ 437 w 472"/>
                <a:gd name="T11" fmla="*/ 250 h 802"/>
                <a:gd name="T12" fmla="*/ 397 w 472"/>
                <a:gd name="T13" fmla="*/ 530 h 802"/>
                <a:gd name="T14" fmla="*/ 341 w 472"/>
                <a:gd name="T15" fmla="*/ 634 h 802"/>
                <a:gd name="T16" fmla="*/ 173 w 472"/>
                <a:gd name="T17" fmla="*/ 714 h 802"/>
                <a:gd name="T18" fmla="*/ 77 w 472"/>
                <a:gd name="T19" fmla="*/ 730 h 802"/>
                <a:gd name="T20" fmla="*/ 69 w 472"/>
                <a:gd name="T21" fmla="*/ 802 h 802"/>
                <a:gd name="T22" fmla="*/ 7 w 472"/>
                <a:gd name="T23" fmla="*/ 788 h 802"/>
                <a:gd name="T24" fmla="*/ 5 w 472"/>
                <a:gd name="T25" fmla="*/ 751 h 802"/>
                <a:gd name="T26" fmla="*/ 37 w 472"/>
                <a:gd name="T27" fmla="*/ 722 h 802"/>
                <a:gd name="T28" fmla="*/ 5 w 472"/>
                <a:gd name="T29" fmla="*/ 670 h 802"/>
                <a:gd name="T30" fmla="*/ 5 w 472"/>
                <a:gd name="T31" fmla="*/ 32 h 80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033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1071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41 w 83"/>
                  <a:gd name="T1" fmla="*/ 14 h 117"/>
                  <a:gd name="T2" fmla="*/ 13 w 83"/>
                  <a:gd name="T3" fmla="*/ 0 h 117"/>
                  <a:gd name="T4" fmla="*/ 0 w 83"/>
                  <a:gd name="T5" fmla="*/ 59 h 117"/>
                  <a:gd name="T6" fmla="*/ 41 w 83"/>
                  <a:gd name="T7" fmla="*/ 1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72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49 h 98"/>
                  <a:gd name="T2" fmla="*/ 59 w 140"/>
                  <a:gd name="T3" fmla="*/ 0 h 98"/>
                  <a:gd name="T4" fmla="*/ 70 w 140"/>
                  <a:gd name="T5" fmla="*/ 25 h 98"/>
                  <a:gd name="T6" fmla="*/ 0 w 140"/>
                  <a:gd name="T7" fmla="*/ 49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73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4 h 49"/>
                  <a:gd name="T2" fmla="*/ 73 w 145"/>
                  <a:gd name="T3" fmla="*/ 0 h 49"/>
                  <a:gd name="T4" fmla="*/ 66 w 145"/>
                  <a:gd name="T5" fmla="*/ 25 h 49"/>
                  <a:gd name="T6" fmla="*/ 0 w 145"/>
                  <a:gd name="T7" fmla="*/ 4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1034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>
                <a:gd name="T0" fmla="*/ 14 w 710"/>
                <a:gd name="T1" fmla="*/ 416 h 768"/>
                <a:gd name="T2" fmla="*/ 14 w 710"/>
                <a:gd name="T3" fmla="*/ 272 h 768"/>
                <a:gd name="T4" fmla="*/ 102 w 710"/>
                <a:gd name="T5" fmla="*/ 144 h 768"/>
                <a:gd name="T6" fmla="*/ 150 w 710"/>
                <a:gd name="T7" fmla="*/ 96 h 768"/>
                <a:gd name="T8" fmla="*/ 198 w 710"/>
                <a:gd name="T9" fmla="*/ 64 h 768"/>
                <a:gd name="T10" fmla="*/ 350 w 710"/>
                <a:gd name="T11" fmla="*/ 0 h 768"/>
                <a:gd name="T12" fmla="*/ 534 w 710"/>
                <a:gd name="T13" fmla="*/ 8 h 768"/>
                <a:gd name="T14" fmla="*/ 662 w 710"/>
                <a:gd name="T15" fmla="*/ 96 h 768"/>
                <a:gd name="T16" fmla="*/ 710 w 710"/>
                <a:gd name="T17" fmla="*/ 200 h 768"/>
                <a:gd name="T18" fmla="*/ 702 w 710"/>
                <a:gd name="T19" fmla="*/ 400 h 768"/>
                <a:gd name="T20" fmla="*/ 678 w 710"/>
                <a:gd name="T21" fmla="*/ 448 h 768"/>
                <a:gd name="T22" fmla="*/ 550 w 710"/>
                <a:gd name="T23" fmla="*/ 632 h 768"/>
                <a:gd name="T24" fmla="*/ 518 w 710"/>
                <a:gd name="T25" fmla="*/ 656 h 768"/>
                <a:gd name="T26" fmla="*/ 470 w 710"/>
                <a:gd name="T27" fmla="*/ 664 h 768"/>
                <a:gd name="T28" fmla="*/ 518 w 710"/>
                <a:gd name="T29" fmla="*/ 680 h 768"/>
                <a:gd name="T30" fmla="*/ 566 w 710"/>
                <a:gd name="T31" fmla="*/ 696 h 768"/>
                <a:gd name="T32" fmla="*/ 574 w 710"/>
                <a:gd name="T33" fmla="*/ 720 h 768"/>
                <a:gd name="T34" fmla="*/ 526 w 710"/>
                <a:gd name="T35" fmla="*/ 736 h 768"/>
                <a:gd name="T36" fmla="*/ 502 w 710"/>
                <a:gd name="T37" fmla="*/ 752 h 768"/>
                <a:gd name="T38" fmla="*/ 454 w 710"/>
                <a:gd name="T39" fmla="*/ 768 h 768"/>
                <a:gd name="T40" fmla="*/ 438 w 710"/>
                <a:gd name="T41" fmla="*/ 712 h 768"/>
                <a:gd name="T42" fmla="*/ 246 w 710"/>
                <a:gd name="T43" fmla="*/ 688 h 768"/>
                <a:gd name="T44" fmla="*/ 134 w 710"/>
                <a:gd name="T45" fmla="*/ 648 h 768"/>
                <a:gd name="T46" fmla="*/ 110 w 710"/>
                <a:gd name="T47" fmla="*/ 624 h 768"/>
                <a:gd name="T48" fmla="*/ 78 w 710"/>
                <a:gd name="T49" fmla="*/ 576 h 768"/>
                <a:gd name="T50" fmla="*/ 54 w 710"/>
                <a:gd name="T51" fmla="*/ 464 h 768"/>
                <a:gd name="T52" fmla="*/ 30 w 710"/>
                <a:gd name="T53" fmla="*/ 408 h 768"/>
                <a:gd name="T54" fmla="*/ 22 w 710"/>
                <a:gd name="T55" fmla="*/ 384 h 768"/>
                <a:gd name="T56" fmla="*/ 14 w 710"/>
                <a:gd name="T57" fmla="*/ 416 h 76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195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035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1062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>
                  <a:gd name="T0" fmla="*/ 66 w 217"/>
                  <a:gd name="T1" fmla="*/ 303 h 210"/>
                  <a:gd name="T2" fmla="*/ 53 w 217"/>
                  <a:gd name="T3" fmla="*/ 286 h 210"/>
                  <a:gd name="T4" fmla="*/ 38 w 217"/>
                  <a:gd name="T5" fmla="*/ 261 h 210"/>
                  <a:gd name="T6" fmla="*/ 22 w 217"/>
                  <a:gd name="T7" fmla="*/ 229 h 210"/>
                  <a:gd name="T8" fmla="*/ 7 w 217"/>
                  <a:gd name="T9" fmla="*/ 195 h 210"/>
                  <a:gd name="T10" fmla="*/ 0 w 217"/>
                  <a:gd name="T11" fmla="*/ 157 h 210"/>
                  <a:gd name="T12" fmla="*/ 1 w 217"/>
                  <a:gd name="T13" fmla="*/ 118 h 210"/>
                  <a:gd name="T14" fmla="*/ 13 w 217"/>
                  <a:gd name="T15" fmla="*/ 82 h 210"/>
                  <a:gd name="T16" fmla="*/ 39 w 217"/>
                  <a:gd name="T17" fmla="*/ 51 h 210"/>
                  <a:gd name="T18" fmla="*/ 65 w 217"/>
                  <a:gd name="T19" fmla="*/ 32 h 210"/>
                  <a:gd name="T20" fmla="*/ 87 w 217"/>
                  <a:gd name="T21" fmla="*/ 17 h 210"/>
                  <a:gd name="T22" fmla="*/ 104 w 217"/>
                  <a:gd name="T23" fmla="*/ 10 h 210"/>
                  <a:gd name="T24" fmla="*/ 117 w 217"/>
                  <a:gd name="T25" fmla="*/ 7 h 210"/>
                  <a:gd name="T26" fmla="*/ 127 w 217"/>
                  <a:gd name="T27" fmla="*/ 7 h 210"/>
                  <a:gd name="T28" fmla="*/ 150 w 217"/>
                  <a:gd name="T29" fmla="*/ 0 h 210"/>
                  <a:gd name="T30" fmla="*/ 213 w 217"/>
                  <a:gd name="T31" fmla="*/ 12 h 210"/>
                  <a:gd name="T32" fmla="*/ 231 w 217"/>
                  <a:gd name="T33" fmla="*/ 17 h 210"/>
                  <a:gd name="T34" fmla="*/ 248 w 217"/>
                  <a:gd name="T35" fmla="*/ 22 h 210"/>
                  <a:gd name="T36" fmla="*/ 263 w 217"/>
                  <a:gd name="T37" fmla="*/ 27 h 210"/>
                  <a:gd name="T38" fmla="*/ 274 w 217"/>
                  <a:gd name="T39" fmla="*/ 33 h 210"/>
                  <a:gd name="T40" fmla="*/ 286 w 217"/>
                  <a:gd name="T41" fmla="*/ 39 h 210"/>
                  <a:gd name="T42" fmla="*/ 296 w 217"/>
                  <a:gd name="T43" fmla="*/ 46 h 210"/>
                  <a:gd name="T44" fmla="*/ 304 w 217"/>
                  <a:gd name="T45" fmla="*/ 55 h 210"/>
                  <a:gd name="T46" fmla="*/ 313 w 217"/>
                  <a:gd name="T47" fmla="*/ 65 h 210"/>
                  <a:gd name="T48" fmla="*/ 296 w 217"/>
                  <a:gd name="T49" fmla="*/ 58 h 210"/>
                  <a:gd name="T50" fmla="*/ 280 w 217"/>
                  <a:gd name="T51" fmla="*/ 52 h 210"/>
                  <a:gd name="T52" fmla="*/ 264 w 217"/>
                  <a:gd name="T53" fmla="*/ 48 h 210"/>
                  <a:gd name="T54" fmla="*/ 248 w 217"/>
                  <a:gd name="T55" fmla="*/ 43 h 210"/>
                  <a:gd name="T56" fmla="*/ 235 w 217"/>
                  <a:gd name="T57" fmla="*/ 39 h 210"/>
                  <a:gd name="T58" fmla="*/ 221 w 217"/>
                  <a:gd name="T59" fmla="*/ 38 h 210"/>
                  <a:gd name="T60" fmla="*/ 206 w 217"/>
                  <a:gd name="T61" fmla="*/ 35 h 210"/>
                  <a:gd name="T62" fmla="*/ 193 w 217"/>
                  <a:gd name="T63" fmla="*/ 35 h 210"/>
                  <a:gd name="T64" fmla="*/ 180 w 217"/>
                  <a:gd name="T65" fmla="*/ 35 h 210"/>
                  <a:gd name="T66" fmla="*/ 167 w 217"/>
                  <a:gd name="T67" fmla="*/ 36 h 210"/>
                  <a:gd name="T68" fmla="*/ 154 w 217"/>
                  <a:gd name="T69" fmla="*/ 39 h 210"/>
                  <a:gd name="T70" fmla="*/ 143 w 217"/>
                  <a:gd name="T71" fmla="*/ 42 h 210"/>
                  <a:gd name="T72" fmla="*/ 131 w 217"/>
                  <a:gd name="T73" fmla="*/ 48 h 210"/>
                  <a:gd name="T74" fmla="*/ 118 w 217"/>
                  <a:gd name="T75" fmla="*/ 52 h 210"/>
                  <a:gd name="T76" fmla="*/ 107 w 217"/>
                  <a:gd name="T77" fmla="*/ 59 h 210"/>
                  <a:gd name="T78" fmla="*/ 95 w 217"/>
                  <a:gd name="T79" fmla="*/ 66 h 210"/>
                  <a:gd name="T80" fmla="*/ 75 w 217"/>
                  <a:gd name="T81" fmla="*/ 88 h 210"/>
                  <a:gd name="T82" fmla="*/ 61 w 217"/>
                  <a:gd name="T83" fmla="*/ 115 h 210"/>
                  <a:gd name="T84" fmla="*/ 53 w 217"/>
                  <a:gd name="T85" fmla="*/ 149 h 210"/>
                  <a:gd name="T86" fmla="*/ 50 w 217"/>
                  <a:gd name="T87" fmla="*/ 182 h 210"/>
                  <a:gd name="T88" fmla="*/ 50 w 217"/>
                  <a:gd name="T89" fmla="*/ 218 h 210"/>
                  <a:gd name="T90" fmla="*/ 55 w 217"/>
                  <a:gd name="T91" fmla="*/ 251 h 210"/>
                  <a:gd name="T92" fmla="*/ 59 w 217"/>
                  <a:gd name="T93" fmla="*/ 280 h 210"/>
                  <a:gd name="T94" fmla="*/ 66 w 217"/>
                  <a:gd name="T95" fmla="*/ 303 h 210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63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>
                  <a:gd name="T0" fmla="*/ 157 w 182"/>
                  <a:gd name="T1" fmla="*/ 0 h 213"/>
                  <a:gd name="T2" fmla="*/ 161 w 182"/>
                  <a:gd name="T3" fmla="*/ 3 h 213"/>
                  <a:gd name="T4" fmla="*/ 170 w 182"/>
                  <a:gd name="T5" fmla="*/ 12 h 213"/>
                  <a:gd name="T6" fmla="*/ 183 w 182"/>
                  <a:gd name="T7" fmla="*/ 26 h 213"/>
                  <a:gd name="T8" fmla="*/ 197 w 182"/>
                  <a:gd name="T9" fmla="*/ 48 h 213"/>
                  <a:gd name="T10" fmla="*/ 209 w 182"/>
                  <a:gd name="T11" fmla="*/ 75 h 213"/>
                  <a:gd name="T12" fmla="*/ 216 w 182"/>
                  <a:gd name="T13" fmla="*/ 110 h 213"/>
                  <a:gd name="T14" fmla="*/ 216 w 182"/>
                  <a:gd name="T15" fmla="*/ 152 h 213"/>
                  <a:gd name="T16" fmla="*/ 207 w 182"/>
                  <a:gd name="T17" fmla="*/ 201 h 213"/>
                  <a:gd name="T18" fmla="*/ 202 w 182"/>
                  <a:gd name="T19" fmla="*/ 215 h 213"/>
                  <a:gd name="T20" fmla="*/ 196 w 182"/>
                  <a:gd name="T21" fmla="*/ 227 h 213"/>
                  <a:gd name="T22" fmla="*/ 189 w 182"/>
                  <a:gd name="T23" fmla="*/ 239 h 213"/>
                  <a:gd name="T24" fmla="*/ 180 w 182"/>
                  <a:gd name="T25" fmla="*/ 250 h 213"/>
                  <a:gd name="T26" fmla="*/ 168 w 182"/>
                  <a:gd name="T27" fmla="*/ 260 h 213"/>
                  <a:gd name="T28" fmla="*/ 158 w 182"/>
                  <a:gd name="T29" fmla="*/ 268 h 213"/>
                  <a:gd name="T30" fmla="*/ 147 w 182"/>
                  <a:gd name="T31" fmla="*/ 276 h 213"/>
                  <a:gd name="T32" fmla="*/ 132 w 182"/>
                  <a:gd name="T33" fmla="*/ 282 h 213"/>
                  <a:gd name="T34" fmla="*/ 118 w 182"/>
                  <a:gd name="T35" fmla="*/ 285 h 213"/>
                  <a:gd name="T36" fmla="*/ 104 w 182"/>
                  <a:gd name="T37" fmla="*/ 289 h 213"/>
                  <a:gd name="T38" fmla="*/ 88 w 182"/>
                  <a:gd name="T39" fmla="*/ 291 h 213"/>
                  <a:gd name="T40" fmla="*/ 71 w 182"/>
                  <a:gd name="T41" fmla="*/ 291 h 213"/>
                  <a:gd name="T42" fmla="*/ 53 w 182"/>
                  <a:gd name="T43" fmla="*/ 289 h 213"/>
                  <a:gd name="T44" fmla="*/ 36 w 182"/>
                  <a:gd name="T45" fmla="*/ 285 h 213"/>
                  <a:gd name="T46" fmla="*/ 17 w 182"/>
                  <a:gd name="T47" fmla="*/ 279 h 213"/>
                  <a:gd name="T48" fmla="*/ 0 w 182"/>
                  <a:gd name="T49" fmla="*/ 272 h 213"/>
                  <a:gd name="T50" fmla="*/ 16 w 182"/>
                  <a:gd name="T51" fmla="*/ 282 h 213"/>
                  <a:gd name="T52" fmla="*/ 32 w 182"/>
                  <a:gd name="T53" fmla="*/ 289 h 213"/>
                  <a:gd name="T54" fmla="*/ 48 w 182"/>
                  <a:gd name="T55" fmla="*/ 296 h 213"/>
                  <a:gd name="T56" fmla="*/ 62 w 182"/>
                  <a:gd name="T57" fmla="*/ 301 h 213"/>
                  <a:gd name="T58" fmla="*/ 76 w 182"/>
                  <a:gd name="T59" fmla="*/ 305 h 213"/>
                  <a:gd name="T60" fmla="*/ 91 w 182"/>
                  <a:gd name="T61" fmla="*/ 307 h 213"/>
                  <a:gd name="T62" fmla="*/ 105 w 182"/>
                  <a:gd name="T63" fmla="*/ 308 h 213"/>
                  <a:gd name="T64" fmla="*/ 119 w 182"/>
                  <a:gd name="T65" fmla="*/ 308 h 213"/>
                  <a:gd name="T66" fmla="*/ 131 w 182"/>
                  <a:gd name="T67" fmla="*/ 307 h 213"/>
                  <a:gd name="T68" fmla="*/ 144 w 182"/>
                  <a:gd name="T69" fmla="*/ 304 h 213"/>
                  <a:gd name="T70" fmla="*/ 155 w 182"/>
                  <a:gd name="T71" fmla="*/ 301 h 213"/>
                  <a:gd name="T72" fmla="*/ 167 w 182"/>
                  <a:gd name="T73" fmla="*/ 298 h 213"/>
                  <a:gd name="T74" fmla="*/ 177 w 182"/>
                  <a:gd name="T75" fmla="*/ 294 h 213"/>
                  <a:gd name="T76" fmla="*/ 187 w 182"/>
                  <a:gd name="T77" fmla="*/ 288 h 213"/>
                  <a:gd name="T78" fmla="*/ 196 w 182"/>
                  <a:gd name="T79" fmla="*/ 282 h 213"/>
                  <a:gd name="T80" fmla="*/ 204 w 182"/>
                  <a:gd name="T81" fmla="*/ 276 h 213"/>
                  <a:gd name="T82" fmla="*/ 227 w 182"/>
                  <a:gd name="T83" fmla="*/ 254 h 213"/>
                  <a:gd name="T84" fmla="*/ 243 w 182"/>
                  <a:gd name="T85" fmla="*/ 233 h 213"/>
                  <a:gd name="T86" fmla="*/ 253 w 182"/>
                  <a:gd name="T87" fmla="*/ 208 h 213"/>
                  <a:gd name="T88" fmla="*/ 258 w 182"/>
                  <a:gd name="T89" fmla="*/ 185 h 213"/>
                  <a:gd name="T90" fmla="*/ 261 w 182"/>
                  <a:gd name="T91" fmla="*/ 161 h 213"/>
                  <a:gd name="T92" fmla="*/ 261 w 182"/>
                  <a:gd name="T93" fmla="*/ 137 h 213"/>
                  <a:gd name="T94" fmla="*/ 262 w 182"/>
                  <a:gd name="T95" fmla="*/ 114 h 213"/>
                  <a:gd name="T96" fmla="*/ 249 w 182"/>
                  <a:gd name="T97" fmla="*/ 67 h 213"/>
                  <a:gd name="T98" fmla="*/ 225 w 182"/>
                  <a:gd name="T99" fmla="*/ 30 h 213"/>
                  <a:gd name="T100" fmla="*/ 217 w 182"/>
                  <a:gd name="T101" fmla="*/ 26 h 213"/>
                  <a:gd name="T102" fmla="*/ 212 w 182"/>
                  <a:gd name="T103" fmla="*/ 22 h 213"/>
                  <a:gd name="T104" fmla="*/ 204 w 182"/>
                  <a:gd name="T105" fmla="*/ 19 h 213"/>
                  <a:gd name="T106" fmla="*/ 199 w 182"/>
                  <a:gd name="T107" fmla="*/ 16 h 213"/>
                  <a:gd name="T108" fmla="*/ 190 w 182"/>
                  <a:gd name="T109" fmla="*/ 13 h 213"/>
                  <a:gd name="T110" fmla="*/ 181 w 182"/>
                  <a:gd name="T111" fmla="*/ 9 h 213"/>
                  <a:gd name="T112" fmla="*/ 171 w 182"/>
                  <a:gd name="T113" fmla="*/ 4 h 213"/>
                  <a:gd name="T114" fmla="*/ 157 w 182"/>
                  <a:gd name="T115" fmla="*/ 0 h 213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64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>
                  <a:gd name="T0" fmla="*/ 68 w 128"/>
                  <a:gd name="T1" fmla="*/ 0 h 217"/>
                  <a:gd name="T2" fmla="*/ 76 w 128"/>
                  <a:gd name="T3" fmla="*/ 6 h 217"/>
                  <a:gd name="T4" fmla="*/ 84 w 128"/>
                  <a:gd name="T5" fmla="*/ 19 h 217"/>
                  <a:gd name="T6" fmla="*/ 89 w 128"/>
                  <a:gd name="T7" fmla="*/ 36 h 217"/>
                  <a:gd name="T8" fmla="*/ 93 w 128"/>
                  <a:gd name="T9" fmla="*/ 56 h 217"/>
                  <a:gd name="T10" fmla="*/ 92 w 128"/>
                  <a:gd name="T11" fmla="*/ 80 h 217"/>
                  <a:gd name="T12" fmla="*/ 84 w 128"/>
                  <a:gd name="T13" fmla="*/ 104 h 217"/>
                  <a:gd name="T14" fmla="*/ 68 w 128"/>
                  <a:gd name="T15" fmla="*/ 130 h 217"/>
                  <a:gd name="T16" fmla="*/ 44 w 128"/>
                  <a:gd name="T17" fmla="*/ 156 h 217"/>
                  <a:gd name="T18" fmla="*/ 36 w 128"/>
                  <a:gd name="T19" fmla="*/ 153 h 217"/>
                  <a:gd name="T20" fmla="*/ 28 w 128"/>
                  <a:gd name="T21" fmla="*/ 151 h 217"/>
                  <a:gd name="T22" fmla="*/ 19 w 128"/>
                  <a:gd name="T23" fmla="*/ 147 h 217"/>
                  <a:gd name="T24" fmla="*/ 12 w 128"/>
                  <a:gd name="T25" fmla="*/ 144 h 217"/>
                  <a:gd name="T26" fmla="*/ 6 w 128"/>
                  <a:gd name="T27" fmla="*/ 141 h 217"/>
                  <a:gd name="T28" fmla="*/ 1 w 128"/>
                  <a:gd name="T29" fmla="*/ 137 h 217"/>
                  <a:gd name="T30" fmla="*/ 0 w 128"/>
                  <a:gd name="T31" fmla="*/ 132 h 217"/>
                  <a:gd name="T32" fmla="*/ 1 w 128"/>
                  <a:gd name="T33" fmla="*/ 128 h 217"/>
                  <a:gd name="T34" fmla="*/ 9 w 128"/>
                  <a:gd name="T35" fmla="*/ 123 h 217"/>
                  <a:gd name="T36" fmla="*/ 21 w 128"/>
                  <a:gd name="T37" fmla="*/ 116 h 217"/>
                  <a:gd name="T38" fmla="*/ 33 w 128"/>
                  <a:gd name="T39" fmla="*/ 108 h 217"/>
                  <a:gd name="T40" fmla="*/ 46 w 128"/>
                  <a:gd name="T41" fmla="*/ 96 h 217"/>
                  <a:gd name="T42" fmla="*/ 57 w 128"/>
                  <a:gd name="T43" fmla="*/ 81 h 217"/>
                  <a:gd name="T44" fmla="*/ 66 w 128"/>
                  <a:gd name="T45" fmla="*/ 60 h 217"/>
                  <a:gd name="T46" fmla="*/ 70 w 128"/>
                  <a:gd name="T47" fmla="*/ 33 h 217"/>
                  <a:gd name="T48" fmla="*/ 68 w 128"/>
                  <a:gd name="T49" fmla="*/ 0 h 21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65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>
                  <a:gd name="T0" fmla="*/ 54 w 117"/>
                  <a:gd name="T1" fmla="*/ 0 h 132"/>
                  <a:gd name="T2" fmla="*/ 0 w 117"/>
                  <a:gd name="T3" fmla="*/ 18 h 132"/>
                  <a:gd name="T4" fmla="*/ 2 w 117"/>
                  <a:gd name="T5" fmla="*/ 18 h 132"/>
                  <a:gd name="T6" fmla="*/ 10 w 117"/>
                  <a:gd name="T7" fmla="*/ 20 h 132"/>
                  <a:gd name="T8" fmla="*/ 21 w 117"/>
                  <a:gd name="T9" fmla="*/ 25 h 132"/>
                  <a:gd name="T10" fmla="*/ 33 w 117"/>
                  <a:gd name="T11" fmla="*/ 33 h 132"/>
                  <a:gd name="T12" fmla="*/ 48 w 117"/>
                  <a:gd name="T13" fmla="*/ 44 h 132"/>
                  <a:gd name="T14" fmla="*/ 61 w 117"/>
                  <a:gd name="T15" fmla="*/ 56 h 132"/>
                  <a:gd name="T16" fmla="*/ 74 w 117"/>
                  <a:gd name="T17" fmla="*/ 73 h 132"/>
                  <a:gd name="T18" fmla="*/ 84 w 117"/>
                  <a:gd name="T19" fmla="*/ 93 h 132"/>
                  <a:gd name="T20" fmla="*/ 85 w 117"/>
                  <a:gd name="T21" fmla="*/ 85 h 132"/>
                  <a:gd name="T22" fmla="*/ 84 w 117"/>
                  <a:gd name="T23" fmla="*/ 75 h 132"/>
                  <a:gd name="T24" fmla="*/ 78 w 117"/>
                  <a:gd name="T25" fmla="*/ 63 h 132"/>
                  <a:gd name="T26" fmla="*/ 72 w 117"/>
                  <a:gd name="T27" fmla="*/ 52 h 132"/>
                  <a:gd name="T28" fmla="*/ 65 w 117"/>
                  <a:gd name="T29" fmla="*/ 41 h 132"/>
                  <a:gd name="T30" fmla="*/ 57 w 117"/>
                  <a:gd name="T31" fmla="*/ 32 h 132"/>
                  <a:gd name="T32" fmla="*/ 49 w 117"/>
                  <a:gd name="T33" fmla="*/ 25 h 132"/>
                  <a:gd name="T34" fmla="*/ 42 w 117"/>
                  <a:gd name="T35" fmla="*/ 23 h 132"/>
                  <a:gd name="T36" fmla="*/ 50 w 117"/>
                  <a:gd name="T37" fmla="*/ 20 h 132"/>
                  <a:gd name="T38" fmla="*/ 57 w 117"/>
                  <a:gd name="T39" fmla="*/ 20 h 132"/>
                  <a:gd name="T40" fmla="*/ 65 w 117"/>
                  <a:gd name="T41" fmla="*/ 18 h 132"/>
                  <a:gd name="T42" fmla="*/ 71 w 117"/>
                  <a:gd name="T43" fmla="*/ 18 h 132"/>
                  <a:gd name="T44" fmla="*/ 76 w 117"/>
                  <a:gd name="T45" fmla="*/ 17 h 132"/>
                  <a:gd name="T46" fmla="*/ 79 w 117"/>
                  <a:gd name="T47" fmla="*/ 16 h 132"/>
                  <a:gd name="T48" fmla="*/ 82 w 117"/>
                  <a:gd name="T49" fmla="*/ 15 h 132"/>
                  <a:gd name="T50" fmla="*/ 83 w 117"/>
                  <a:gd name="T51" fmla="*/ 15 h 132"/>
                  <a:gd name="T52" fmla="*/ 54 w 117"/>
                  <a:gd name="T53" fmla="*/ 0 h 132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66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3"/>
                <a:ext cx="21" cy="55"/>
              </a:xfrm>
              <a:custGeom>
                <a:avLst/>
                <a:gdLst>
                  <a:gd name="T0" fmla="*/ 21 w 29"/>
                  <a:gd name="T1" fmla="*/ 0 h 77"/>
                  <a:gd name="T2" fmla="*/ 17 w 29"/>
                  <a:gd name="T3" fmla="*/ 0 h 77"/>
                  <a:gd name="T4" fmla="*/ 12 w 29"/>
                  <a:gd name="T5" fmla="*/ 3 h 77"/>
                  <a:gd name="T6" fmla="*/ 7 w 29"/>
                  <a:gd name="T7" fmla="*/ 6 h 77"/>
                  <a:gd name="T8" fmla="*/ 3 w 29"/>
                  <a:gd name="T9" fmla="*/ 14 h 77"/>
                  <a:gd name="T10" fmla="*/ 1 w 29"/>
                  <a:gd name="T11" fmla="*/ 21 h 77"/>
                  <a:gd name="T12" fmla="*/ 0 w 29"/>
                  <a:gd name="T13" fmla="*/ 31 h 77"/>
                  <a:gd name="T14" fmla="*/ 2 w 29"/>
                  <a:gd name="T15" fmla="*/ 43 h 77"/>
                  <a:gd name="T16" fmla="*/ 8 w 29"/>
                  <a:gd name="T17" fmla="*/ 55 h 77"/>
                  <a:gd name="T18" fmla="*/ 11 w 29"/>
                  <a:gd name="T19" fmla="*/ 38 h 77"/>
                  <a:gd name="T20" fmla="*/ 14 w 29"/>
                  <a:gd name="T21" fmla="*/ 26 h 77"/>
                  <a:gd name="T22" fmla="*/ 17 w 29"/>
                  <a:gd name="T23" fmla="*/ 16 h 77"/>
                  <a:gd name="T24" fmla="*/ 21 w 29"/>
                  <a:gd name="T25" fmla="*/ 0 h 7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grpSp>
            <p:nvGrpSpPr>
              <p:cNvPr id="1067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1068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>
                    <a:gd name="T0" fmla="*/ 8 w 207"/>
                    <a:gd name="T1" fmla="*/ 30 h 564"/>
                    <a:gd name="T2" fmla="*/ 4 w 207"/>
                    <a:gd name="T3" fmla="*/ 50 h 564"/>
                    <a:gd name="T4" fmla="*/ 2 w 207"/>
                    <a:gd name="T5" fmla="*/ 68 h 564"/>
                    <a:gd name="T6" fmla="*/ 0 w 207"/>
                    <a:gd name="T7" fmla="*/ 86 h 564"/>
                    <a:gd name="T8" fmla="*/ 0 w 207"/>
                    <a:gd name="T9" fmla="*/ 104 h 564"/>
                    <a:gd name="T10" fmla="*/ 2 w 207"/>
                    <a:gd name="T11" fmla="*/ 124 h 564"/>
                    <a:gd name="T12" fmla="*/ 5 w 207"/>
                    <a:gd name="T13" fmla="*/ 146 h 564"/>
                    <a:gd name="T14" fmla="*/ 11 w 207"/>
                    <a:gd name="T15" fmla="*/ 171 h 564"/>
                    <a:gd name="T16" fmla="*/ 20 w 207"/>
                    <a:gd name="T17" fmla="*/ 198 h 564"/>
                    <a:gd name="T18" fmla="*/ 30 w 207"/>
                    <a:gd name="T19" fmla="*/ 225 h 564"/>
                    <a:gd name="T20" fmla="*/ 42 w 207"/>
                    <a:gd name="T21" fmla="*/ 252 h 564"/>
                    <a:gd name="T22" fmla="*/ 57 w 207"/>
                    <a:gd name="T23" fmla="*/ 281 h 564"/>
                    <a:gd name="T24" fmla="*/ 73 w 207"/>
                    <a:gd name="T25" fmla="*/ 308 h 564"/>
                    <a:gd name="T26" fmla="*/ 91 w 207"/>
                    <a:gd name="T27" fmla="*/ 334 h 564"/>
                    <a:gd name="T28" fmla="*/ 108 w 207"/>
                    <a:gd name="T29" fmla="*/ 357 h 564"/>
                    <a:gd name="T30" fmla="*/ 126 w 207"/>
                    <a:gd name="T31" fmla="*/ 376 h 564"/>
                    <a:gd name="T32" fmla="*/ 143 w 207"/>
                    <a:gd name="T33" fmla="*/ 390 h 564"/>
                    <a:gd name="T34" fmla="*/ 111 w 207"/>
                    <a:gd name="T35" fmla="*/ 346 h 564"/>
                    <a:gd name="T36" fmla="*/ 88 w 207"/>
                    <a:gd name="T37" fmla="*/ 310 h 564"/>
                    <a:gd name="T38" fmla="*/ 71 w 207"/>
                    <a:gd name="T39" fmla="*/ 280 h 564"/>
                    <a:gd name="T40" fmla="*/ 60 w 207"/>
                    <a:gd name="T41" fmla="*/ 254 h 564"/>
                    <a:gd name="T42" fmla="*/ 52 w 207"/>
                    <a:gd name="T43" fmla="*/ 233 h 564"/>
                    <a:gd name="T44" fmla="*/ 47 w 207"/>
                    <a:gd name="T45" fmla="*/ 214 h 564"/>
                    <a:gd name="T46" fmla="*/ 44 w 207"/>
                    <a:gd name="T47" fmla="*/ 197 h 564"/>
                    <a:gd name="T48" fmla="*/ 39 w 207"/>
                    <a:gd name="T49" fmla="*/ 180 h 564"/>
                    <a:gd name="T50" fmla="*/ 30 w 207"/>
                    <a:gd name="T51" fmla="*/ 142 h 564"/>
                    <a:gd name="T52" fmla="*/ 28 w 207"/>
                    <a:gd name="T53" fmla="*/ 97 h 564"/>
                    <a:gd name="T54" fmla="*/ 30 w 207"/>
                    <a:gd name="T55" fmla="*/ 47 h 564"/>
                    <a:gd name="T56" fmla="*/ 35 w 207"/>
                    <a:gd name="T57" fmla="*/ 0 h 564"/>
                    <a:gd name="T58" fmla="*/ 8 w 207"/>
                    <a:gd name="T59" fmla="*/ 30 h 564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069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>
                    <a:gd name="T0" fmla="*/ 0 w 47"/>
                    <a:gd name="T1" fmla="*/ 13 h 232"/>
                    <a:gd name="T2" fmla="*/ 10 w 47"/>
                    <a:gd name="T3" fmla="*/ 38 h 232"/>
                    <a:gd name="T4" fmla="*/ 15 w 47"/>
                    <a:gd name="T5" fmla="*/ 70 h 232"/>
                    <a:gd name="T6" fmla="*/ 17 w 47"/>
                    <a:gd name="T7" fmla="*/ 110 h 232"/>
                    <a:gd name="T8" fmla="*/ 13 w 47"/>
                    <a:gd name="T9" fmla="*/ 160 h 232"/>
                    <a:gd name="T10" fmla="*/ 32 w 47"/>
                    <a:gd name="T11" fmla="*/ 150 h 232"/>
                    <a:gd name="T12" fmla="*/ 33 w 47"/>
                    <a:gd name="T13" fmla="*/ 123 h 232"/>
                    <a:gd name="T14" fmla="*/ 33 w 47"/>
                    <a:gd name="T15" fmla="*/ 97 h 232"/>
                    <a:gd name="T16" fmla="*/ 32 w 47"/>
                    <a:gd name="T17" fmla="*/ 71 h 232"/>
                    <a:gd name="T18" fmla="*/ 29 w 47"/>
                    <a:gd name="T19" fmla="*/ 49 h 232"/>
                    <a:gd name="T20" fmla="*/ 25 w 47"/>
                    <a:gd name="T21" fmla="*/ 36 h 232"/>
                    <a:gd name="T22" fmla="*/ 20 w 47"/>
                    <a:gd name="T23" fmla="*/ 23 h 232"/>
                    <a:gd name="T24" fmla="*/ 15 w 47"/>
                    <a:gd name="T25" fmla="*/ 12 h 232"/>
                    <a:gd name="T26" fmla="*/ 9 w 47"/>
                    <a:gd name="T27" fmla="*/ 0 h 232"/>
                    <a:gd name="T28" fmla="*/ 0 w 47"/>
                    <a:gd name="T29" fmla="*/ 13 h 232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070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93" y="1722"/>
                  <a:ext cx="60" cy="27"/>
                </a:xfrm>
                <a:custGeom>
                  <a:avLst/>
                  <a:gdLst>
                    <a:gd name="T0" fmla="*/ 60 w 87"/>
                    <a:gd name="T1" fmla="*/ 15 h 40"/>
                    <a:gd name="T2" fmla="*/ 53 w 87"/>
                    <a:gd name="T3" fmla="*/ 11 h 40"/>
                    <a:gd name="T4" fmla="*/ 47 w 87"/>
                    <a:gd name="T5" fmla="*/ 8 h 40"/>
                    <a:gd name="T6" fmla="*/ 40 w 87"/>
                    <a:gd name="T7" fmla="*/ 5 h 40"/>
                    <a:gd name="T8" fmla="*/ 32 w 87"/>
                    <a:gd name="T9" fmla="*/ 3 h 40"/>
                    <a:gd name="T10" fmla="*/ 26 w 87"/>
                    <a:gd name="T11" fmla="*/ 2 h 40"/>
                    <a:gd name="T12" fmla="*/ 18 w 87"/>
                    <a:gd name="T13" fmla="*/ 1 h 40"/>
                    <a:gd name="T14" fmla="*/ 9 w 87"/>
                    <a:gd name="T15" fmla="*/ 0 h 40"/>
                    <a:gd name="T16" fmla="*/ 0 w 87"/>
                    <a:gd name="T17" fmla="*/ 1 h 40"/>
                    <a:gd name="T18" fmla="*/ 4 w 87"/>
                    <a:gd name="T19" fmla="*/ 4 h 40"/>
                    <a:gd name="T20" fmla="*/ 10 w 87"/>
                    <a:gd name="T21" fmla="*/ 7 h 40"/>
                    <a:gd name="T22" fmla="*/ 15 w 87"/>
                    <a:gd name="T23" fmla="*/ 9 h 40"/>
                    <a:gd name="T24" fmla="*/ 23 w 87"/>
                    <a:gd name="T25" fmla="*/ 12 h 40"/>
                    <a:gd name="T26" fmla="*/ 29 w 87"/>
                    <a:gd name="T27" fmla="*/ 15 h 40"/>
                    <a:gd name="T28" fmla="*/ 36 w 87"/>
                    <a:gd name="T29" fmla="*/ 18 h 40"/>
                    <a:gd name="T30" fmla="*/ 44 w 87"/>
                    <a:gd name="T31" fmla="*/ 22 h 40"/>
                    <a:gd name="T32" fmla="*/ 51 w 87"/>
                    <a:gd name="T33" fmla="*/ 27 h 40"/>
                    <a:gd name="T34" fmla="*/ 60 w 87"/>
                    <a:gd name="T35" fmla="*/ 15 h 40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</p:grpSp>
        <p:grpSp>
          <p:nvGrpSpPr>
            <p:cNvPr id="1036" name="Group 19"/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1059" name="Freeform 20"/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>
                  <a:gd name="T0" fmla="*/ 41 w 83"/>
                  <a:gd name="T1" fmla="*/ 14 h 117"/>
                  <a:gd name="T2" fmla="*/ 13 w 83"/>
                  <a:gd name="T3" fmla="*/ 0 h 117"/>
                  <a:gd name="T4" fmla="*/ 0 w 83"/>
                  <a:gd name="T5" fmla="*/ 59 h 117"/>
                  <a:gd name="T6" fmla="*/ 41 w 83"/>
                  <a:gd name="T7" fmla="*/ 1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60" name="Freeform 21"/>
              <p:cNvSpPr>
                <a:spLocks/>
              </p:cNvSpPr>
              <p:nvPr userDrawn="1"/>
            </p:nvSpPr>
            <p:spPr bwMode="ltGray">
              <a:xfrm>
                <a:off x="1786" y="896"/>
                <a:ext cx="70" cy="49"/>
              </a:xfrm>
              <a:custGeom>
                <a:avLst/>
                <a:gdLst>
                  <a:gd name="T0" fmla="*/ 0 w 140"/>
                  <a:gd name="T1" fmla="*/ 49 h 98"/>
                  <a:gd name="T2" fmla="*/ 59 w 140"/>
                  <a:gd name="T3" fmla="*/ 0 h 98"/>
                  <a:gd name="T4" fmla="*/ 70 w 140"/>
                  <a:gd name="T5" fmla="*/ 25 h 98"/>
                  <a:gd name="T6" fmla="*/ 0 w 140"/>
                  <a:gd name="T7" fmla="*/ 49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61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4 h 49"/>
                  <a:gd name="T2" fmla="*/ 73 w 145"/>
                  <a:gd name="T3" fmla="*/ 0 h 49"/>
                  <a:gd name="T4" fmla="*/ 66 w 145"/>
                  <a:gd name="T5" fmla="*/ 25 h 49"/>
                  <a:gd name="T6" fmla="*/ 0 w 145"/>
                  <a:gd name="T7" fmla="*/ 4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037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1056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41 w 83"/>
                  <a:gd name="T1" fmla="*/ 14 h 117"/>
                  <a:gd name="T2" fmla="*/ 13 w 83"/>
                  <a:gd name="T3" fmla="*/ 0 h 117"/>
                  <a:gd name="T4" fmla="*/ 0 w 83"/>
                  <a:gd name="T5" fmla="*/ 59 h 117"/>
                  <a:gd name="T6" fmla="*/ 41 w 83"/>
                  <a:gd name="T7" fmla="*/ 1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57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49 h 98"/>
                  <a:gd name="T2" fmla="*/ 59 w 140"/>
                  <a:gd name="T3" fmla="*/ 0 h 98"/>
                  <a:gd name="T4" fmla="*/ 70 w 140"/>
                  <a:gd name="T5" fmla="*/ 25 h 98"/>
                  <a:gd name="T6" fmla="*/ 0 w 140"/>
                  <a:gd name="T7" fmla="*/ 49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58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4 h 49"/>
                  <a:gd name="T2" fmla="*/ 73 w 145"/>
                  <a:gd name="T3" fmla="*/ 0 h 49"/>
                  <a:gd name="T4" fmla="*/ 66 w 145"/>
                  <a:gd name="T5" fmla="*/ 25 h 49"/>
                  <a:gd name="T6" fmla="*/ 0 w 145"/>
                  <a:gd name="T7" fmla="*/ 4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038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1053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41 w 83"/>
                  <a:gd name="T1" fmla="*/ 14 h 117"/>
                  <a:gd name="T2" fmla="*/ 13 w 83"/>
                  <a:gd name="T3" fmla="*/ 0 h 117"/>
                  <a:gd name="T4" fmla="*/ 0 w 83"/>
                  <a:gd name="T5" fmla="*/ 59 h 117"/>
                  <a:gd name="T6" fmla="*/ 41 w 83"/>
                  <a:gd name="T7" fmla="*/ 1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54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49 h 98"/>
                  <a:gd name="T2" fmla="*/ 59 w 140"/>
                  <a:gd name="T3" fmla="*/ 0 h 98"/>
                  <a:gd name="T4" fmla="*/ 70 w 140"/>
                  <a:gd name="T5" fmla="*/ 25 h 98"/>
                  <a:gd name="T6" fmla="*/ 0 w 140"/>
                  <a:gd name="T7" fmla="*/ 49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55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4 h 49"/>
                  <a:gd name="T2" fmla="*/ 73 w 145"/>
                  <a:gd name="T3" fmla="*/ 0 h 49"/>
                  <a:gd name="T4" fmla="*/ 66 w 145"/>
                  <a:gd name="T5" fmla="*/ 25 h 49"/>
                  <a:gd name="T6" fmla="*/ 0 w 145"/>
                  <a:gd name="T7" fmla="*/ 4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1039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>
                <a:gd name="T0" fmla="*/ 1 w 699"/>
                <a:gd name="T1" fmla="*/ 392 h 756"/>
                <a:gd name="T2" fmla="*/ 3 w 699"/>
                <a:gd name="T3" fmla="*/ 252 h 756"/>
                <a:gd name="T4" fmla="*/ 21 w 699"/>
                <a:gd name="T5" fmla="*/ 210 h 756"/>
                <a:gd name="T6" fmla="*/ 29 w 699"/>
                <a:gd name="T7" fmla="*/ 182 h 756"/>
                <a:gd name="T8" fmla="*/ 39 w 699"/>
                <a:gd name="T9" fmla="*/ 154 h 756"/>
                <a:gd name="T10" fmla="*/ 51 w 699"/>
                <a:gd name="T11" fmla="*/ 138 h 756"/>
                <a:gd name="T12" fmla="*/ 111 w 699"/>
                <a:gd name="T13" fmla="*/ 74 h 756"/>
                <a:gd name="T14" fmla="*/ 169 w 699"/>
                <a:gd name="T15" fmla="*/ 30 h 756"/>
                <a:gd name="T16" fmla="*/ 225 w 699"/>
                <a:gd name="T17" fmla="*/ 10 h 756"/>
                <a:gd name="T18" fmla="*/ 249 w 699"/>
                <a:gd name="T19" fmla="*/ 4 h 756"/>
                <a:gd name="T20" fmla="*/ 265 w 699"/>
                <a:gd name="T21" fmla="*/ 0 h 756"/>
                <a:gd name="T22" fmla="*/ 357 w 699"/>
                <a:gd name="T23" fmla="*/ 2 h 756"/>
                <a:gd name="T24" fmla="*/ 385 w 699"/>
                <a:gd name="T25" fmla="*/ 6 h 756"/>
                <a:gd name="T26" fmla="*/ 489 w 699"/>
                <a:gd name="T27" fmla="*/ 40 h 756"/>
                <a:gd name="T28" fmla="*/ 619 w 699"/>
                <a:gd name="T29" fmla="*/ 128 h 756"/>
                <a:gd name="T30" fmla="*/ 653 w 699"/>
                <a:gd name="T31" fmla="*/ 178 h 756"/>
                <a:gd name="T32" fmla="*/ 693 w 699"/>
                <a:gd name="T33" fmla="*/ 322 h 756"/>
                <a:gd name="T34" fmla="*/ 687 w 699"/>
                <a:gd name="T35" fmla="*/ 434 h 756"/>
                <a:gd name="T36" fmla="*/ 665 w 699"/>
                <a:gd name="T37" fmla="*/ 538 h 756"/>
                <a:gd name="T38" fmla="*/ 639 w 699"/>
                <a:gd name="T39" fmla="*/ 564 h 756"/>
                <a:gd name="T40" fmla="*/ 631 w 699"/>
                <a:gd name="T41" fmla="*/ 580 h 756"/>
                <a:gd name="T42" fmla="*/ 607 w 699"/>
                <a:gd name="T43" fmla="*/ 588 h 756"/>
                <a:gd name="T44" fmla="*/ 473 w 699"/>
                <a:gd name="T45" fmla="*/ 664 h 756"/>
                <a:gd name="T46" fmla="*/ 449 w 699"/>
                <a:gd name="T47" fmla="*/ 678 h 756"/>
                <a:gd name="T48" fmla="*/ 405 w 699"/>
                <a:gd name="T49" fmla="*/ 684 h 756"/>
                <a:gd name="T50" fmla="*/ 375 w 699"/>
                <a:gd name="T51" fmla="*/ 690 h 756"/>
                <a:gd name="T52" fmla="*/ 267 w 699"/>
                <a:gd name="T53" fmla="*/ 684 h 756"/>
                <a:gd name="T54" fmla="*/ 259 w 699"/>
                <a:gd name="T55" fmla="*/ 722 h 756"/>
                <a:gd name="T56" fmla="*/ 241 w 699"/>
                <a:gd name="T57" fmla="*/ 756 h 756"/>
                <a:gd name="T58" fmla="*/ 185 w 699"/>
                <a:gd name="T59" fmla="*/ 728 h 756"/>
                <a:gd name="T60" fmla="*/ 163 w 699"/>
                <a:gd name="T61" fmla="*/ 720 h 756"/>
                <a:gd name="T62" fmla="*/ 151 w 699"/>
                <a:gd name="T63" fmla="*/ 716 h 756"/>
                <a:gd name="T64" fmla="*/ 195 w 699"/>
                <a:gd name="T65" fmla="*/ 674 h 756"/>
                <a:gd name="T66" fmla="*/ 211 w 699"/>
                <a:gd name="T67" fmla="*/ 644 h 756"/>
                <a:gd name="T68" fmla="*/ 209 w 699"/>
                <a:gd name="T69" fmla="*/ 626 h 756"/>
                <a:gd name="T70" fmla="*/ 195 w 699"/>
                <a:gd name="T71" fmla="*/ 620 h 756"/>
                <a:gd name="T72" fmla="*/ 165 w 699"/>
                <a:gd name="T73" fmla="*/ 596 h 756"/>
                <a:gd name="T74" fmla="*/ 99 w 699"/>
                <a:gd name="T75" fmla="*/ 534 h 756"/>
                <a:gd name="T76" fmla="*/ 61 w 699"/>
                <a:gd name="T77" fmla="*/ 506 h 756"/>
                <a:gd name="T78" fmla="*/ 23 w 699"/>
                <a:gd name="T79" fmla="*/ 470 h 756"/>
                <a:gd name="T80" fmla="*/ 7 w 699"/>
                <a:gd name="T81" fmla="*/ 434 h 756"/>
                <a:gd name="T82" fmla="*/ 5 w 699"/>
                <a:gd name="T83" fmla="*/ 396 h 756"/>
                <a:gd name="T84" fmla="*/ 1 w 699"/>
                <a:gd name="T85" fmla="*/ 392 h 75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0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>
                <a:gd name="T0" fmla="*/ 0 w 109"/>
                <a:gd name="T1" fmla="*/ 0 h 156"/>
                <a:gd name="T2" fmla="*/ 6 w 109"/>
                <a:gd name="T3" fmla="*/ 1 h 156"/>
                <a:gd name="T4" fmla="*/ 22 w 109"/>
                <a:gd name="T5" fmla="*/ 5 h 156"/>
                <a:gd name="T6" fmla="*/ 45 w 109"/>
                <a:gd name="T7" fmla="*/ 13 h 156"/>
                <a:gd name="T8" fmla="*/ 70 w 109"/>
                <a:gd name="T9" fmla="*/ 26 h 156"/>
                <a:gd name="T10" fmla="*/ 94 w 109"/>
                <a:gd name="T11" fmla="*/ 47 h 156"/>
                <a:gd name="T12" fmla="*/ 116 w 109"/>
                <a:gd name="T13" fmla="*/ 76 h 156"/>
                <a:gd name="T14" fmla="*/ 130 w 109"/>
                <a:gd name="T15" fmla="*/ 116 h 156"/>
                <a:gd name="T16" fmla="*/ 132 w 109"/>
                <a:gd name="T17" fmla="*/ 167 h 156"/>
                <a:gd name="T18" fmla="*/ 127 w 109"/>
                <a:gd name="T19" fmla="*/ 167 h 156"/>
                <a:gd name="T20" fmla="*/ 120 w 109"/>
                <a:gd name="T21" fmla="*/ 167 h 156"/>
                <a:gd name="T22" fmla="*/ 113 w 109"/>
                <a:gd name="T23" fmla="*/ 167 h 156"/>
                <a:gd name="T24" fmla="*/ 105 w 109"/>
                <a:gd name="T25" fmla="*/ 165 h 156"/>
                <a:gd name="T26" fmla="*/ 98 w 109"/>
                <a:gd name="T27" fmla="*/ 164 h 156"/>
                <a:gd name="T28" fmla="*/ 90 w 109"/>
                <a:gd name="T29" fmla="*/ 161 h 156"/>
                <a:gd name="T30" fmla="*/ 80 w 109"/>
                <a:gd name="T31" fmla="*/ 155 h 156"/>
                <a:gd name="T32" fmla="*/ 70 w 109"/>
                <a:gd name="T33" fmla="*/ 149 h 156"/>
                <a:gd name="T34" fmla="*/ 64 w 109"/>
                <a:gd name="T35" fmla="*/ 135 h 156"/>
                <a:gd name="T36" fmla="*/ 64 w 109"/>
                <a:gd name="T37" fmla="*/ 119 h 156"/>
                <a:gd name="T38" fmla="*/ 68 w 109"/>
                <a:gd name="T39" fmla="*/ 103 h 156"/>
                <a:gd name="T40" fmla="*/ 71 w 109"/>
                <a:gd name="T41" fmla="*/ 86 h 156"/>
                <a:gd name="T42" fmla="*/ 68 w 109"/>
                <a:gd name="T43" fmla="*/ 66 h 156"/>
                <a:gd name="T44" fmla="*/ 58 w 109"/>
                <a:gd name="T45" fmla="*/ 46 h 156"/>
                <a:gd name="T46" fmla="*/ 38 w 109"/>
                <a:gd name="T47" fmla="*/ 25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1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7 w 54"/>
                <a:gd name="T5" fmla="*/ 3 h 40"/>
                <a:gd name="T6" fmla="*/ 16 w 54"/>
                <a:gd name="T7" fmla="*/ 9 h 40"/>
                <a:gd name="T8" fmla="*/ 26 w 54"/>
                <a:gd name="T9" fmla="*/ 13 h 40"/>
                <a:gd name="T10" fmla="*/ 35 w 54"/>
                <a:gd name="T11" fmla="*/ 16 h 40"/>
                <a:gd name="T12" fmla="*/ 46 w 54"/>
                <a:gd name="T13" fmla="*/ 18 h 40"/>
                <a:gd name="T14" fmla="*/ 56 w 54"/>
                <a:gd name="T15" fmla="*/ 19 h 40"/>
                <a:gd name="T16" fmla="*/ 66 w 54"/>
                <a:gd name="T17" fmla="*/ 17 h 40"/>
                <a:gd name="T18" fmla="*/ 65 w 54"/>
                <a:gd name="T19" fmla="*/ 27 h 40"/>
                <a:gd name="T20" fmla="*/ 61 w 54"/>
                <a:gd name="T21" fmla="*/ 35 h 40"/>
                <a:gd name="T22" fmla="*/ 54 w 54"/>
                <a:gd name="T23" fmla="*/ 41 h 40"/>
                <a:gd name="T24" fmla="*/ 45 w 54"/>
                <a:gd name="T25" fmla="*/ 43 h 40"/>
                <a:gd name="T26" fmla="*/ 34 w 54"/>
                <a:gd name="T27" fmla="*/ 42 h 40"/>
                <a:gd name="T28" fmla="*/ 23 w 54"/>
                <a:gd name="T29" fmla="*/ 34 h 40"/>
                <a:gd name="T30" fmla="*/ 12 w 54"/>
                <a:gd name="T31" fmla="*/ 22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2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>
                <a:gd name="T0" fmla="*/ 0 w 118"/>
                <a:gd name="T1" fmla="*/ 0 h 209"/>
                <a:gd name="T2" fmla="*/ 6 w 118"/>
                <a:gd name="T3" fmla="*/ 8 h 209"/>
                <a:gd name="T4" fmla="*/ 15 w 118"/>
                <a:gd name="T5" fmla="*/ 19 h 209"/>
                <a:gd name="T6" fmla="*/ 26 w 118"/>
                <a:gd name="T7" fmla="*/ 33 h 209"/>
                <a:gd name="T8" fmla="*/ 38 w 118"/>
                <a:gd name="T9" fmla="*/ 51 h 209"/>
                <a:gd name="T10" fmla="*/ 54 w 118"/>
                <a:gd name="T11" fmla="*/ 72 h 209"/>
                <a:gd name="T12" fmla="*/ 67 w 118"/>
                <a:gd name="T13" fmla="*/ 94 h 209"/>
                <a:gd name="T14" fmla="*/ 79 w 118"/>
                <a:gd name="T15" fmla="*/ 119 h 209"/>
                <a:gd name="T16" fmla="*/ 87 w 118"/>
                <a:gd name="T17" fmla="*/ 146 h 209"/>
                <a:gd name="T18" fmla="*/ 94 w 118"/>
                <a:gd name="T19" fmla="*/ 175 h 209"/>
                <a:gd name="T20" fmla="*/ 91 w 118"/>
                <a:gd name="T21" fmla="*/ 209 h 209"/>
                <a:gd name="T22" fmla="*/ 118 w 118"/>
                <a:gd name="T23" fmla="*/ 209 h 209"/>
                <a:gd name="T24" fmla="*/ 117 w 118"/>
                <a:gd name="T25" fmla="*/ 177 h 209"/>
                <a:gd name="T26" fmla="*/ 104 w 118"/>
                <a:gd name="T27" fmla="*/ 119 h 209"/>
                <a:gd name="T28" fmla="*/ 82 w 118"/>
                <a:gd name="T29" fmla="*/ 69 h 209"/>
                <a:gd name="T30" fmla="*/ 47 w 118"/>
                <a:gd name="T31" fmla="*/ 27 h 209"/>
                <a:gd name="T32" fmla="*/ 0 w 118"/>
                <a:gd name="T33" fmla="*/ 0 h 20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3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>
                <a:gd name="T0" fmla="*/ 103 w 130"/>
                <a:gd name="T1" fmla="*/ 0 h 128"/>
                <a:gd name="T2" fmla="*/ 130 w 130"/>
                <a:gd name="T3" fmla="*/ 128 h 128"/>
                <a:gd name="T4" fmla="*/ 125 w 130"/>
                <a:gd name="T5" fmla="*/ 126 h 128"/>
                <a:gd name="T6" fmla="*/ 111 w 130"/>
                <a:gd name="T7" fmla="*/ 121 h 128"/>
                <a:gd name="T8" fmla="*/ 92 w 130"/>
                <a:gd name="T9" fmla="*/ 111 h 128"/>
                <a:gd name="T10" fmla="*/ 68 w 130"/>
                <a:gd name="T11" fmla="*/ 103 h 128"/>
                <a:gd name="T12" fmla="*/ 41 w 130"/>
                <a:gd name="T13" fmla="*/ 94 h 128"/>
                <a:gd name="T14" fmla="*/ 19 w 130"/>
                <a:gd name="T15" fmla="*/ 90 h 128"/>
                <a:gd name="T16" fmla="*/ 0 w 130"/>
                <a:gd name="T17" fmla="*/ 93 h 128"/>
                <a:gd name="T18" fmla="*/ 0 w 130"/>
                <a:gd name="T19" fmla="*/ 72 h 128"/>
                <a:gd name="T20" fmla="*/ 12 w 130"/>
                <a:gd name="T21" fmla="*/ 70 h 128"/>
                <a:gd name="T22" fmla="*/ 24 w 130"/>
                <a:gd name="T23" fmla="*/ 66 h 128"/>
                <a:gd name="T24" fmla="*/ 38 w 130"/>
                <a:gd name="T25" fmla="*/ 66 h 128"/>
                <a:gd name="T26" fmla="*/ 51 w 130"/>
                <a:gd name="T27" fmla="*/ 67 h 128"/>
                <a:gd name="T28" fmla="*/ 65 w 130"/>
                <a:gd name="T29" fmla="*/ 70 h 128"/>
                <a:gd name="T30" fmla="*/ 78 w 130"/>
                <a:gd name="T31" fmla="*/ 78 h 128"/>
                <a:gd name="T32" fmla="*/ 81 w 130"/>
                <a:gd name="T33" fmla="*/ 74 h 128"/>
                <a:gd name="T34" fmla="*/ 81 w 130"/>
                <a:gd name="T35" fmla="*/ 58 h 128"/>
                <a:gd name="T36" fmla="*/ 82 w 130"/>
                <a:gd name="T37" fmla="*/ 37 h 128"/>
                <a:gd name="T38" fmla="*/ 82 w 130"/>
                <a:gd name="T39" fmla="*/ 29 h 128"/>
                <a:gd name="T40" fmla="*/ 80 w 130"/>
                <a:gd name="T41" fmla="*/ 29 h 128"/>
                <a:gd name="T42" fmla="*/ 77 w 130"/>
                <a:gd name="T43" fmla="*/ 27 h 128"/>
                <a:gd name="T44" fmla="*/ 76 w 130"/>
                <a:gd name="T45" fmla="*/ 22 h 128"/>
                <a:gd name="T46" fmla="*/ 75 w 130"/>
                <a:gd name="T47" fmla="*/ 19 h 128"/>
                <a:gd name="T48" fmla="*/ 76 w 130"/>
                <a:gd name="T49" fmla="*/ 15 h 128"/>
                <a:gd name="T50" fmla="*/ 79 w 130"/>
                <a:gd name="T51" fmla="*/ 10 h 128"/>
                <a:gd name="T52" fmla="*/ 89 w 130"/>
                <a:gd name="T53" fmla="*/ 6 h 128"/>
                <a:gd name="T54" fmla="*/ 103 w 130"/>
                <a:gd name="T55" fmla="*/ 0 h 12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4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>
                <a:gd name="T0" fmla="*/ 37 w 47"/>
                <a:gd name="T1" fmla="*/ 0 h 86"/>
                <a:gd name="T2" fmla="*/ 15 w 47"/>
                <a:gd name="T3" fmla="*/ 37 h 86"/>
                <a:gd name="T4" fmla="*/ 0 w 47"/>
                <a:gd name="T5" fmla="*/ 59 h 86"/>
                <a:gd name="T6" fmla="*/ 0 w 47"/>
                <a:gd name="T7" fmla="*/ 86 h 86"/>
                <a:gd name="T8" fmla="*/ 8 w 47"/>
                <a:gd name="T9" fmla="*/ 82 h 86"/>
                <a:gd name="T10" fmla="*/ 20 w 47"/>
                <a:gd name="T11" fmla="*/ 73 h 86"/>
                <a:gd name="T12" fmla="*/ 33 w 47"/>
                <a:gd name="T13" fmla="*/ 63 h 86"/>
                <a:gd name="T14" fmla="*/ 42 w 47"/>
                <a:gd name="T15" fmla="*/ 51 h 86"/>
                <a:gd name="T16" fmla="*/ 47 w 47"/>
                <a:gd name="T17" fmla="*/ 36 h 86"/>
                <a:gd name="T18" fmla="*/ 46 w 47"/>
                <a:gd name="T19" fmla="*/ 19 h 86"/>
                <a:gd name="T20" fmla="*/ 37 w 47"/>
                <a:gd name="T21" fmla="*/ 0 h 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5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>
                <a:gd name="T0" fmla="*/ 0 w 497"/>
                <a:gd name="T1" fmla="*/ 13 h 740"/>
                <a:gd name="T2" fmla="*/ 41 w 497"/>
                <a:gd name="T3" fmla="*/ 4 h 740"/>
                <a:gd name="T4" fmla="*/ 101 w 497"/>
                <a:gd name="T5" fmla="*/ 0 h 740"/>
                <a:gd name="T6" fmla="*/ 170 w 497"/>
                <a:gd name="T7" fmla="*/ 4 h 740"/>
                <a:gd name="T8" fmla="*/ 248 w 497"/>
                <a:gd name="T9" fmla="*/ 21 h 740"/>
                <a:gd name="T10" fmla="*/ 323 w 497"/>
                <a:gd name="T11" fmla="*/ 50 h 740"/>
                <a:gd name="T12" fmla="*/ 382 w 497"/>
                <a:gd name="T13" fmla="*/ 90 h 740"/>
                <a:gd name="T14" fmla="*/ 428 w 497"/>
                <a:gd name="T15" fmla="*/ 141 h 740"/>
                <a:gd name="T16" fmla="*/ 463 w 497"/>
                <a:gd name="T17" fmla="*/ 199 h 740"/>
                <a:gd name="T18" fmla="*/ 485 w 497"/>
                <a:gd name="T19" fmla="*/ 262 h 740"/>
                <a:gd name="T20" fmla="*/ 496 w 497"/>
                <a:gd name="T21" fmla="*/ 327 h 740"/>
                <a:gd name="T22" fmla="*/ 497 w 497"/>
                <a:gd name="T23" fmla="*/ 396 h 740"/>
                <a:gd name="T24" fmla="*/ 487 w 497"/>
                <a:gd name="T25" fmla="*/ 462 h 740"/>
                <a:gd name="T26" fmla="*/ 470 w 497"/>
                <a:gd name="T27" fmla="*/ 527 h 740"/>
                <a:gd name="T28" fmla="*/ 443 w 497"/>
                <a:gd name="T29" fmla="*/ 586 h 740"/>
                <a:gd name="T30" fmla="*/ 406 w 497"/>
                <a:gd name="T31" fmla="*/ 639 h 740"/>
                <a:gd name="T32" fmla="*/ 364 w 497"/>
                <a:gd name="T33" fmla="*/ 683 h 740"/>
                <a:gd name="T34" fmla="*/ 315 w 497"/>
                <a:gd name="T35" fmla="*/ 715 h 740"/>
                <a:gd name="T36" fmla="*/ 259 w 497"/>
                <a:gd name="T37" fmla="*/ 736 h 740"/>
                <a:gd name="T38" fmla="*/ 198 w 497"/>
                <a:gd name="T39" fmla="*/ 740 h 740"/>
                <a:gd name="T40" fmla="*/ 131 w 497"/>
                <a:gd name="T41" fmla="*/ 727 h 740"/>
                <a:gd name="T42" fmla="*/ 167 w 497"/>
                <a:gd name="T43" fmla="*/ 728 h 740"/>
                <a:gd name="T44" fmla="*/ 204 w 497"/>
                <a:gd name="T45" fmla="*/ 718 h 740"/>
                <a:gd name="T46" fmla="*/ 238 w 497"/>
                <a:gd name="T47" fmla="*/ 700 h 740"/>
                <a:gd name="T48" fmla="*/ 272 w 497"/>
                <a:gd name="T49" fmla="*/ 670 h 740"/>
                <a:gd name="T50" fmla="*/ 304 w 497"/>
                <a:gd name="T51" fmla="*/ 635 h 740"/>
                <a:gd name="T52" fmla="*/ 333 w 497"/>
                <a:gd name="T53" fmla="*/ 594 h 740"/>
                <a:gd name="T54" fmla="*/ 358 w 497"/>
                <a:gd name="T55" fmla="*/ 549 h 740"/>
                <a:gd name="T56" fmla="*/ 381 w 497"/>
                <a:gd name="T57" fmla="*/ 500 h 740"/>
                <a:gd name="T58" fmla="*/ 396 w 497"/>
                <a:gd name="T59" fmla="*/ 449 h 740"/>
                <a:gd name="T60" fmla="*/ 408 w 497"/>
                <a:gd name="T61" fmla="*/ 397 h 740"/>
                <a:gd name="T62" fmla="*/ 414 w 497"/>
                <a:gd name="T63" fmla="*/ 346 h 740"/>
                <a:gd name="T64" fmla="*/ 412 w 497"/>
                <a:gd name="T65" fmla="*/ 296 h 740"/>
                <a:gd name="T66" fmla="*/ 402 w 497"/>
                <a:gd name="T67" fmla="*/ 251 h 740"/>
                <a:gd name="T68" fmla="*/ 384 w 497"/>
                <a:gd name="T69" fmla="*/ 208 h 740"/>
                <a:gd name="T70" fmla="*/ 357 w 497"/>
                <a:gd name="T71" fmla="*/ 172 h 740"/>
                <a:gd name="T72" fmla="*/ 320 w 497"/>
                <a:gd name="T73" fmla="*/ 142 h 740"/>
                <a:gd name="T74" fmla="*/ 260 w 497"/>
                <a:gd name="T75" fmla="*/ 107 h 740"/>
                <a:gd name="T76" fmla="*/ 203 w 497"/>
                <a:gd name="T77" fmla="*/ 82 h 740"/>
                <a:gd name="T78" fmla="*/ 154 w 497"/>
                <a:gd name="T79" fmla="*/ 65 h 740"/>
                <a:gd name="T80" fmla="*/ 108 w 497"/>
                <a:gd name="T81" fmla="*/ 56 h 740"/>
                <a:gd name="T82" fmla="*/ 68 w 497"/>
                <a:gd name="T83" fmla="*/ 55 h 740"/>
                <a:gd name="T84" fmla="*/ 32 w 497"/>
                <a:gd name="T85" fmla="*/ 61 h 740"/>
                <a:gd name="T86" fmla="*/ 0 w 497"/>
                <a:gd name="T87" fmla="*/ 70 h 740"/>
                <a:gd name="T88" fmla="*/ 0 w 497"/>
                <a:gd name="T89" fmla="*/ 13 h 74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6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26 h 237"/>
                <a:gd name="T4" fmla="*/ 4 w 257"/>
                <a:gd name="T5" fmla="*/ 52 h 237"/>
                <a:gd name="T6" fmla="*/ 8 w 257"/>
                <a:gd name="T7" fmla="*/ 78 h 237"/>
                <a:gd name="T8" fmla="*/ 15 w 257"/>
                <a:gd name="T9" fmla="*/ 101 h 237"/>
                <a:gd name="T10" fmla="*/ 24 w 257"/>
                <a:gd name="T11" fmla="*/ 123 h 237"/>
                <a:gd name="T12" fmla="*/ 36 w 257"/>
                <a:gd name="T13" fmla="*/ 146 h 237"/>
                <a:gd name="T14" fmla="*/ 51 w 257"/>
                <a:gd name="T15" fmla="*/ 166 h 237"/>
                <a:gd name="T16" fmla="*/ 68 w 257"/>
                <a:gd name="T17" fmla="*/ 184 h 237"/>
                <a:gd name="T18" fmla="*/ 90 w 257"/>
                <a:gd name="T19" fmla="*/ 201 h 237"/>
                <a:gd name="T20" fmla="*/ 115 w 257"/>
                <a:gd name="T21" fmla="*/ 215 h 237"/>
                <a:gd name="T22" fmla="*/ 142 w 257"/>
                <a:gd name="T23" fmla="*/ 226 h 237"/>
                <a:gd name="T24" fmla="*/ 175 w 257"/>
                <a:gd name="T25" fmla="*/ 236 h 237"/>
                <a:gd name="T26" fmla="*/ 211 w 257"/>
                <a:gd name="T27" fmla="*/ 242 h 237"/>
                <a:gd name="T28" fmla="*/ 252 w 257"/>
                <a:gd name="T29" fmla="*/ 245 h 237"/>
                <a:gd name="T30" fmla="*/ 294 w 257"/>
                <a:gd name="T31" fmla="*/ 244 h 237"/>
                <a:gd name="T32" fmla="*/ 344 w 257"/>
                <a:gd name="T33" fmla="*/ 240 h 237"/>
                <a:gd name="T34" fmla="*/ 300 w 257"/>
                <a:gd name="T35" fmla="*/ 235 h 237"/>
                <a:gd name="T36" fmla="*/ 261 w 257"/>
                <a:gd name="T37" fmla="*/ 227 h 237"/>
                <a:gd name="T38" fmla="*/ 228 w 257"/>
                <a:gd name="T39" fmla="*/ 219 h 237"/>
                <a:gd name="T40" fmla="*/ 198 w 257"/>
                <a:gd name="T41" fmla="*/ 211 h 237"/>
                <a:gd name="T42" fmla="*/ 171 w 257"/>
                <a:gd name="T43" fmla="*/ 200 h 237"/>
                <a:gd name="T44" fmla="*/ 150 w 257"/>
                <a:gd name="T45" fmla="*/ 188 h 237"/>
                <a:gd name="T46" fmla="*/ 130 w 257"/>
                <a:gd name="T47" fmla="*/ 175 h 237"/>
                <a:gd name="T48" fmla="*/ 112 w 257"/>
                <a:gd name="T49" fmla="*/ 160 h 237"/>
                <a:gd name="T50" fmla="*/ 96 w 257"/>
                <a:gd name="T51" fmla="*/ 146 h 237"/>
                <a:gd name="T52" fmla="*/ 82 w 257"/>
                <a:gd name="T53" fmla="*/ 129 h 237"/>
                <a:gd name="T54" fmla="*/ 70 w 257"/>
                <a:gd name="T55" fmla="*/ 111 h 237"/>
                <a:gd name="T56" fmla="*/ 58 w 257"/>
                <a:gd name="T57" fmla="*/ 91 h 237"/>
                <a:gd name="T58" fmla="*/ 44 w 257"/>
                <a:gd name="T59" fmla="*/ 71 h 237"/>
                <a:gd name="T60" fmla="*/ 31 w 257"/>
                <a:gd name="T61" fmla="*/ 49 h 237"/>
                <a:gd name="T62" fmla="*/ 16 w 257"/>
                <a:gd name="T63" fmla="*/ 25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7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>
                <a:gd name="T0" fmla="*/ 104 w 124"/>
                <a:gd name="T1" fmla="*/ 0 h 110"/>
                <a:gd name="T2" fmla="*/ 167 w 124"/>
                <a:gd name="T3" fmla="*/ 113 h 110"/>
                <a:gd name="T4" fmla="*/ 162 w 124"/>
                <a:gd name="T5" fmla="*/ 112 h 110"/>
                <a:gd name="T6" fmla="*/ 144 w 124"/>
                <a:gd name="T7" fmla="*/ 110 h 110"/>
                <a:gd name="T8" fmla="*/ 120 w 124"/>
                <a:gd name="T9" fmla="*/ 106 h 110"/>
                <a:gd name="T10" fmla="*/ 92 w 124"/>
                <a:gd name="T11" fmla="*/ 104 h 110"/>
                <a:gd name="T12" fmla="*/ 61 w 124"/>
                <a:gd name="T13" fmla="*/ 101 h 110"/>
                <a:gd name="T14" fmla="*/ 34 w 124"/>
                <a:gd name="T15" fmla="*/ 102 h 110"/>
                <a:gd name="T16" fmla="*/ 12 w 124"/>
                <a:gd name="T17" fmla="*/ 107 h 110"/>
                <a:gd name="T18" fmla="*/ 0 w 124"/>
                <a:gd name="T19" fmla="*/ 115 h 110"/>
                <a:gd name="T20" fmla="*/ 5 w 124"/>
                <a:gd name="T21" fmla="*/ 102 h 110"/>
                <a:gd name="T22" fmla="*/ 11 w 124"/>
                <a:gd name="T23" fmla="*/ 93 h 110"/>
                <a:gd name="T24" fmla="*/ 22 w 124"/>
                <a:gd name="T25" fmla="*/ 86 h 110"/>
                <a:gd name="T26" fmla="*/ 34 w 124"/>
                <a:gd name="T27" fmla="*/ 79 h 110"/>
                <a:gd name="T28" fmla="*/ 48 w 124"/>
                <a:gd name="T29" fmla="*/ 75 h 110"/>
                <a:gd name="T30" fmla="*/ 63 w 124"/>
                <a:gd name="T31" fmla="*/ 74 h 110"/>
                <a:gd name="T32" fmla="*/ 79 w 124"/>
                <a:gd name="T33" fmla="*/ 74 h 110"/>
                <a:gd name="T34" fmla="*/ 97 w 124"/>
                <a:gd name="T35" fmla="*/ 77 h 110"/>
                <a:gd name="T36" fmla="*/ 98 w 124"/>
                <a:gd name="T37" fmla="*/ 74 h 110"/>
                <a:gd name="T38" fmla="*/ 94 w 124"/>
                <a:gd name="T39" fmla="*/ 59 h 110"/>
                <a:gd name="T40" fmla="*/ 90 w 124"/>
                <a:gd name="T41" fmla="*/ 40 h 110"/>
                <a:gd name="T42" fmla="*/ 88 w 124"/>
                <a:gd name="T43" fmla="*/ 31 h 110"/>
                <a:gd name="T44" fmla="*/ 85 w 124"/>
                <a:gd name="T45" fmla="*/ 31 h 110"/>
                <a:gd name="T46" fmla="*/ 82 w 124"/>
                <a:gd name="T47" fmla="*/ 30 h 110"/>
                <a:gd name="T48" fmla="*/ 79 w 124"/>
                <a:gd name="T49" fmla="*/ 27 h 110"/>
                <a:gd name="T50" fmla="*/ 77 w 124"/>
                <a:gd name="T51" fmla="*/ 24 h 110"/>
                <a:gd name="T52" fmla="*/ 77 w 124"/>
                <a:gd name="T53" fmla="*/ 20 h 110"/>
                <a:gd name="T54" fmla="*/ 79 w 124"/>
                <a:gd name="T55" fmla="*/ 15 h 110"/>
                <a:gd name="T56" fmla="*/ 89 w 124"/>
                <a:gd name="T57" fmla="*/ 8 h 110"/>
                <a:gd name="T58" fmla="*/ 104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8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>
                <a:gd name="T0" fmla="*/ 0 w 109"/>
                <a:gd name="T1" fmla="*/ 0 h 156"/>
                <a:gd name="T2" fmla="*/ 7 w 109"/>
                <a:gd name="T3" fmla="*/ 1 h 156"/>
                <a:gd name="T4" fmla="*/ 24 w 109"/>
                <a:gd name="T5" fmla="*/ 5 h 156"/>
                <a:gd name="T6" fmla="*/ 50 w 109"/>
                <a:gd name="T7" fmla="*/ 12 h 156"/>
                <a:gd name="T8" fmla="*/ 78 w 109"/>
                <a:gd name="T9" fmla="*/ 25 h 156"/>
                <a:gd name="T10" fmla="*/ 105 w 109"/>
                <a:gd name="T11" fmla="*/ 45 h 156"/>
                <a:gd name="T12" fmla="*/ 129 w 109"/>
                <a:gd name="T13" fmla="*/ 73 h 156"/>
                <a:gd name="T14" fmla="*/ 144 w 109"/>
                <a:gd name="T15" fmla="*/ 111 h 156"/>
                <a:gd name="T16" fmla="*/ 147 w 109"/>
                <a:gd name="T17" fmla="*/ 160 h 156"/>
                <a:gd name="T18" fmla="*/ 142 w 109"/>
                <a:gd name="T19" fmla="*/ 160 h 156"/>
                <a:gd name="T20" fmla="*/ 134 w 109"/>
                <a:gd name="T21" fmla="*/ 160 h 156"/>
                <a:gd name="T22" fmla="*/ 125 w 109"/>
                <a:gd name="T23" fmla="*/ 160 h 156"/>
                <a:gd name="T24" fmla="*/ 117 w 109"/>
                <a:gd name="T25" fmla="*/ 158 h 156"/>
                <a:gd name="T26" fmla="*/ 109 w 109"/>
                <a:gd name="T27" fmla="*/ 157 h 156"/>
                <a:gd name="T28" fmla="*/ 100 w 109"/>
                <a:gd name="T29" fmla="*/ 154 h 156"/>
                <a:gd name="T30" fmla="*/ 89 w 109"/>
                <a:gd name="T31" fmla="*/ 149 h 156"/>
                <a:gd name="T32" fmla="*/ 78 w 109"/>
                <a:gd name="T33" fmla="*/ 143 h 156"/>
                <a:gd name="T34" fmla="*/ 71 w 109"/>
                <a:gd name="T35" fmla="*/ 129 h 156"/>
                <a:gd name="T36" fmla="*/ 71 w 109"/>
                <a:gd name="T37" fmla="*/ 114 h 156"/>
                <a:gd name="T38" fmla="*/ 76 w 109"/>
                <a:gd name="T39" fmla="*/ 98 h 156"/>
                <a:gd name="T40" fmla="*/ 80 w 109"/>
                <a:gd name="T41" fmla="*/ 82 h 156"/>
                <a:gd name="T42" fmla="*/ 76 w 109"/>
                <a:gd name="T43" fmla="*/ 64 h 156"/>
                <a:gd name="T44" fmla="*/ 65 w 109"/>
                <a:gd name="T45" fmla="*/ 44 h 156"/>
                <a:gd name="T46" fmla="*/ 42 w 109"/>
                <a:gd name="T47" fmla="*/ 24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9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>
                <a:gd name="T0" fmla="*/ 42 w 46"/>
                <a:gd name="T1" fmla="*/ 0 h 94"/>
                <a:gd name="T2" fmla="*/ 27 w 46"/>
                <a:gd name="T3" fmla="*/ 39 h 94"/>
                <a:gd name="T4" fmla="*/ 20 w 46"/>
                <a:gd name="T5" fmla="*/ 64 h 94"/>
                <a:gd name="T6" fmla="*/ 15 w 46"/>
                <a:gd name="T7" fmla="*/ 82 h 94"/>
                <a:gd name="T8" fmla="*/ 0 w 46"/>
                <a:gd name="T9" fmla="*/ 97 h 94"/>
                <a:gd name="T10" fmla="*/ 16 w 46"/>
                <a:gd name="T11" fmla="*/ 91 h 94"/>
                <a:gd name="T12" fmla="*/ 31 w 46"/>
                <a:gd name="T13" fmla="*/ 83 h 94"/>
                <a:gd name="T14" fmla="*/ 43 w 46"/>
                <a:gd name="T15" fmla="*/ 71 h 94"/>
                <a:gd name="T16" fmla="*/ 54 w 46"/>
                <a:gd name="T17" fmla="*/ 59 h 94"/>
                <a:gd name="T18" fmla="*/ 61 w 46"/>
                <a:gd name="T19" fmla="*/ 45 h 94"/>
                <a:gd name="T20" fmla="*/ 62 w 46"/>
                <a:gd name="T21" fmla="*/ 31 h 94"/>
                <a:gd name="T22" fmla="*/ 57 w 46"/>
                <a:gd name="T23" fmla="*/ 15 h 94"/>
                <a:gd name="T24" fmla="*/ 42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0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8 w 54"/>
                <a:gd name="T5" fmla="*/ 3 h 40"/>
                <a:gd name="T6" fmla="*/ 17 w 54"/>
                <a:gd name="T7" fmla="*/ 8 h 40"/>
                <a:gd name="T8" fmla="*/ 28 w 54"/>
                <a:gd name="T9" fmla="*/ 12 h 40"/>
                <a:gd name="T10" fmla="*/ 39 w 54"/>
                <a:gd name="T11" fmla="*/ 15 h 40"/>
                <a:gd name="T12" fmla="*/ 51 w 54"/>
                <a:gd name="T13" fmla="*/ 17 h 40"/>
                <a:gd name="T14" fmla="*/ 61 w 54"/>
                <a:gd name="T15" fmla="*/ 18 h 40"/>
                <a:gd name="T16" fmla="*/ 72 w 54"/>
                <a:gd name="T17" fmla="*/ 16 h 40"/>
                <a:gd name="T18" fmla="*/ 71 w 54"/>
                <a:gd name="T19" fmla="*/ 26 h 40"/>
                <a:gd name="T20" fmla="*/ 67 w 54"/>
                <a:gd name="T21" fmla="*/ 34 h 40"/>
                <a:gd name="T22" fmla="*/ 59 w 54"/>
                <a:gd name="T23" fmla="*/ 39 h 40"/>
                <a:gd name="T24" fmla="*/ 49 w 54"/>
                <a:gd name="T25" fmla="*/ 41 h 40"/>
                <a:gd name="T26" fmla="*/ 37 w 54"/>
                <a:gd name="T27" fmla="*/ 40 h 40"/>
                <a:gd name="T28" fmla="*/ 25 w 54"/>
                <a:gd name="T29" fmla="*/ 33 h 40"/>
                <a:gd name="T30" fmla="*/ 13 w 54"/>
                <a:gd name="T31" fmla="*/ 21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1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>
                <a:gd name="T0" fmla="*/ 264 w 360"/>
                <a:gd name="T1" fmla="*/ 0 h 650"/>
                <a:gd name="T2" fmla="*/ 269 w 360"/>
                <a:gd name="T3" fmla="*/ 9 h 650"/>
                <a:gd name="T4" fmla="*/ 277 w 360"/>
                <a:gd name="T5" fmla="*/ 22 h 650"/>
                <a:gd name="T6" fmla="*/ 286 w 360"/>
                <a:gd name="T7" fmla="*/ 39 h 650"/>
                <a:gd name="T8" fmla="*/ 297 w 360"/>
                <a:gd name="T9" fmla="*/ 58 h 650"/>
                <a:gd name="T10" fmla="*/ 309 w 360"/>
                <a:gd name="T11" fmla="*/ 83 h 650"/>
                <a:gd name="T12" fmla="*/ 319 w 360"/>
                <a:gd name="T13" fmla="*/ 108 h 650"/>
                <a:gd name="T14" fmla="*/ 329 w 360"/>
                <a:gd name="T15" fmla="*/ 136 h 650"/>
                <a:gd name="T16" fmla="*/ 333 w 360"/>
                <a:gd name="T17" fmla="*/ 163 h 650"/>
                <a:gd name="T18" fmla="*/ 336 w 360"/>
                <a:gd name="T19" fmla="*/ 193 h 650"/>
                <a:gd name="T20" fmla="*/ 332 w 360"/>
                <a:gd name="T21" fmla="*/ 223 h 650"/>
                <a:gd name="T22" fmla="*/ 323 w 360"/>
                <a:gd name="T23" fmla="*/ 255 h 650"/>
                <a:gd name="T24" fmla="*/ 310 w 360"/>
                <a:gd name="T25" fmla="*/ 285 h 650"/>
                <a:gd name="T26" fmla="*/ 287 w 360"/>
                <a:gd name="T27" fmla="*/ 315 h 650"/>
                <a:gd name="T28" fmla="*/ 257 w 360"/>
                <a:gd name="T29" fmla="*/ 343 h 650"/>
                <a:gd name="T30" fmla="*/ 218 w 360"/>
                <a:gd name="T31" fmla="*/ 370 h 650"/>
                <a:gd name="T32" fmla="*/ 167 w 360"/>
                <a:gd name="T33" fmla="*/ 396 h 650"/>
                <a:gd name="T34" fmla="*/ 111 w 360"/>
                <a:gd name="T35" fmla="*/ 425 h 650"/>
                <a:gd name="T36" fmla="*/ 69 w 360"/>
                <a:gd name="T37" fmla="*/ 457 h 650"/>
                <a:gd name="T38" fmla="*/ 35 w 360"/>
                <a:gd name="T39" fmla="*/ 490 h 650"/>
                <a:gd name="T40" fmla="*/ 12 w 360"/>
                <a:gd name="T41" fmla="*/ 526 h 650"/>
                <a:gd name="T42" fmla="*/ 0 w 360"/>
                <a:gd name="T43" fmla="*/ 553 h 650"/>
                <a:gd name="T44" fmla="*/ 0 w 360"/>
                <a:gd name="T45" fmla="*/ 650 h 650"/>
                <a:gd name="T46" fmla="*/ 6 w 360"/>
                <a:gd name="T47" fmla="*/ 628 h 650"/>
                <a:gd name="T48" fmla="*/ 19 w 360"/>
                <a:gd name="T49" fmla="*/ 594 h 650"/>
                <a:gd name="T50" fmla="*/ 43 w 360"/>
                <a:gd name="T51" fmla="*/ 551 h 650"/>
                <a:gd name="T52" fmla="*/ 76 w 360"/>
                <a:gd name="T53" fmla="*/ 503 h 650"/>
                <a:gd name="T54" fmla="*/ 125 w 360"/>
                <a:gd name="T55" fmla="*/ 454 h 650"/>
                <a:gd name="T56" fmla="*/ 190 w 360"/>
                <a:gd name="T57" fmla="*/ 408 h 650"/>
                <a:gd name="T58" fmla="*/ 275 w 360"/>
                <a:gd name="T59" fmla="*/ 365 h 650"/>
                <a:gd name="T60" fmla="*/ 308 w 360"/>
                <a:gd name="T61" fmla="*/ 342 h 650"/>
                <a:gd name="T62" fmla="*/ 335 w 360"/>
                <a:gd name="T63" fmla="*/ 305 h 650"/>
                <a:gd name="T64" fmla="*/ 352 w 360"/>
                <a:gd name="T65" fmla="*/ 255 h 650"/>
                <a:gd name="T66" fmla="*/ 360 w 360"/>
                <a:gd name="T67" fmla="*/ 201 h 650"/>
                <a:gd name="T68" fmla="*/ 356 w 360"/>
                <a:gd name="T69" fmla="*/ 144 h 650"/>
                <a:gd name="T70" fmla="*/ 341 w 360"/>
                <a:gd name="T71" fmla="*/ 88 h 650"/>
                <a:gd name="T72" fmla="*/ 311 w 360"/>
                <a:gd name="T73" fmla="*/ 39 h 650"/>
                <a:gd name="T74" fmla="*/ 264 w 360"/>
                <a:gd name="T75" fmla="*/ 0 h 65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2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>
                <a:gd name="T0" fmla="*/ 22 w 596"/>
                <a:gd name="T1" fmla="*/ 381 h 666"/>
                <a:gd name="T2" fmla="*/ 8 w 596"/>
                <a:gd name="T3" fmla="*/ 351 h 666"/>
                <a:gd name="T4" fmla="*/ 0 w 596"/>
                <a:gd name="T5" fmla="*/ 298 h 666"/>
                <a:gd name="T6" fmla="*/ 5 w 596"/>
                <a:gd name="T7" fmla="*/ 229 h 666"/>
                <a:gd name="T8" fmla="*/ 34 w 596"/>
                <a:gd name="T9" fmla="*/ 156 h 666"/>
                <a:gd name="T10" fmla="*/ 93 w 596"/>
                <a:gd name="T11" fmla="*/ 87 h 666"/>
                <a:gd name="T12" fmla="*/ 192 w 596"/>
                <a:gd name="T13" fmla="*/ 32 h 666"/>
                <a:gd name="T14" fmla="*/ 333 w 596"/>
                <a:gd name="T15" fmla="*/ 2 h 666"/>
                <a:gd name="T16" fmla="*/ 513 w 596"/>
                <a:gd name="T17" fmla="*/ 9 h 666"/>
                <a:gd name="T18" fmla="*/ 653 w 596"/>
                <a:gd name="T19" fmla="*/ 70 h 666"/>
                <a:gd name="T20" fmla="*/ 747 w 596"/>
                <a:gd name="T21" fmla="*/ 170 h 666"/>
                <a:gd name="T22" fmla="*/ 797 w 596"/>
                <a:gd name="T23" fmla="*/ 293 h 666"/>
                <a:gd name="T24" fmla="*/ 803 w 596"/>
                <a:gd name="T25" fmla="*/ 421 h 666"/>
                <a:gd name="T26" fmla="*/ 764 w 596"/>
                <a:gd name="T27" fmla="*/ 541 h 666"/>
                <a:gd name="T28" fmla="*/ 684 w 596"/>
                <a:gd name="T29" fmla="*/ 633 h 666"/>
                <a:gd name="T30" fmla="*/ 563 w 596"/>
                <a:gd name="T31" fmla="*/ 683 h 666"/>
                <a:gd name="T32" fmla="*/ 525 w 596"/>
                <a:gd name="T33" fmla="*/ 679 h 666"/>
                <a:gd name="T34" fmla="*/ 595 w 596"/>
                <a:gd name="T35" fmla="*/ 636 h 666"/>
                <a:gd name="T36" fmla="*/ 650 w 596"/>
                <a:gd name="T37" fmla="*/ 560 h 666"/>
                <a:gd name="T38" fmla="*/ 687 w 596"/>
                <a:gd name="T39" fmla="*/ 468 h 666"/>
                <a:gd name="T40" fmla="*/ 701 w 596"/>
                <a:gd name="T41" fmla="*/ 366 h 666"/>
                <a:gd name="T42" fmla="*/ 693 w 596"/>
                <a:gd name="T43" fmla="*/ 266 h 666"/>
                <a:gd name="T44" fmla="*/ 654 w 596"/>
                <a:gd name="T45" fmla="*/ 179 h 666"/>
                <a:gd name="T46" fmla="*/ 584 w 596"/>
                <a:gd name="T47" fmla="*/ 115 h 666"/>
                <a:gd name="T48" fmla="*/ 460 w 596"/>
                <a:gd name="T49" fmla="*/ 77 h 666"/>
                <a:gd name="T50" fmla="*/ 332 w 596"/>
                <a:gd name="T51" fmla="*/ 63 h 666"/>
                <a:gd name="T52" fmla="*/ 235 w 596"/>
                <a:gd name="T53" fmla="*/ 73 h 666"/>
                <a:gd name="T54" fmla="*/ 163 w 596"/>
                <a:gd name="T55" fmla="*/ 104 h 666"/>
                <a:gd name="T56" fmla="*/ 113 w 596"/>
                <a:gd name="T57" fmla="*/ 153 h 666"/>
                <a:gd name="T58" fmla="*/ 77 w 596"/>
                <a:gd name="T59" fmla="*/ 212 h 666"/>
                <a:gd name="T60" fmla="*/ 54 w 596"/>
                <a:gd name="T61" fmla="*/ 280 h 666"/>
                <a:gd name="T62" fmla="*/ 38 w 596"/>
                <a:gd name="T63" fmla="*/ 349 h 66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42029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2031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2032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2033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46FF13D0-BC77-493B-9246-EBC381A5C2E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hyperlink" Target="http://www.aif.ru/application/public/news/935/3d283995efc130a4710f1bd7314ba34e_big.jpg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951163" y="596900"/>
            <a:ext cx="6192837" cy="3581400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/>
              <a:t>Выполнение фигурок из палочек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7153275" cy="1314450"/>
          </a:xfrm>
        </p:spPr>
        <p:txBody>
          <a:bodyPr/>
          <a:lstStyle/>
          <a:p>
            <a:pPr eaLnBrk="1" hangingPunct="1">
              <a:defRPr/>
            </a:pPr>
            <a:r>
              <a:rPr lang="ru-RU" b="1" smtClean="0"/>
              <a:t>ЗВЁЗДОЧКА 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03663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800" b="1" smtClean="0"/>
              <a:t>Звёзды нам с небес сияют,</a:t>
            </a:r>
          </a:p>
          <a:p>
            <a:pPr eaLnBrk="1" hangingPunct="1">
              <a:buFontTx/>
              <a:buNone/>
            </a:pPr>
            <a:r>
              <a:rPr lang="ru-RU" altLang="ru-RU" sz="2800" b="1" smtClean="0"/>
              <a:t>Ночью путь нам освещают.</a:t>
            </a:r>
          </a:p>
        </p:txBody>
      </p:sp>
      <p:pic>
        <p:nvPicPr>
          <p:cNvPr id="13316" name="Picture 12" descr="1249804789_zwezd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72225" y="260350"/>
            <a:ext cx="2049463" cy="1828800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</p:pic>
      <p:sp>
        <p:nvSpPr>
          <p:cNvPr id="12293" name="Rectangle 13"/>
          <p:cNvSpPr>
            <a:spLocks noChangeArrowheads="1"/>
          </p:cNvSpPr>
          <p:nvPr/>
        </p:nvSpPr>
        <p:spPr bwMode="auto">
          <a:xfrm>
            <a:off x="6011863" y="4941888"/>
            <a:ext cx="27146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2294" name="Line 14"/>
          <p:cNvSpPr>
            <a:spLocks noChangeShapeType="1"/>
          </p:cNvSpPr>
          <p:nvPr/>
        </p:nvSpPr>
        <p:spPr bwMode="auto">
          <a:xfrm flipH="1">
            <a:off x="3276600" y="3068638"/>
            <a:ext cx="358775" cy="7207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295" name="Line 15"/>
          <p:cNvSpPr>
            <a:spLocks noChangeShapeType="1"/>
          </p:cNvSpPr>
          <p:nvPr/>
        </p:nvSpPr>
        <p:spPr bwMode="auto">
          <a:xfrm>
            <a:off x="3708400" y="3068638"/>
            <a:ext cx="287338" cy="7207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296" name="Line 16"/>
          <p:cNvSpPr>
            <a:spLocks noChangeShapeType="1"/>
          </p:cNvSpPr>
          <p:nvPr/>
        </p:nvSpPr>
        <p:spPr bwMode="auto">
          <a:xfrm flipH="1">
            <a:off x="4067175" y="3789363"/>
            <a:ext cx="7207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297" name="Line 17"/>
          <p:cNvSpPr>
            <a:spLocks noChangeShapeType="1"/>
          </p:cNvSpPr>
          <p:nvPr/>
        </p:nvSpPr>
        <p:spPr bwMode="auto">
          <a:xfrm flipH="1">
            <a:off x="2484438" y="3789363"/>
            <a:ext cx="7207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298" name="Line 18"/>
          <p:cNvSpPr>
            <a:spLocks noChangeShapeType="1"/>
          </p:cNvSpPr>
          <p:nvPr/>
        </p:nvSpPr>
        <p:spPr bwMode="auto">
          <a:xfrm flipH="1">
            <a:off x="4211638" y="3860800"/>
            <a:ext cx="576262" cy="5048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299" name="Line 19"/>
          <p:cNvSpPr>
            <a:spLocks noChangeShapeType="1"/>
          </p:cNvSpPr>
          <p:nvPr/>
        </p:nvSpPr>
        <p:spPr bwMode="auto">
          <a:xfrm flipH="1">
            <a:off x="2771775" y="4437063"/>
            <a:ext cx="360363" cy="7207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300" name="Line 20"/>
          <p:cNvSpPr>
            <a:spLocks noChangeShapeType="1"/>
          </p:cNvSpPr>
          <p:nvPr/>
        </p:nvSpPr>
        <p:spPr bwMode="auto">
          <a:xfrm flipH="1" flipV="1">
            <a:off x="4140200" y="4365625"/>
            <a:ext cx="360363" cy="6477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301" name="Line 21"/>
          <p:cNvSpPr>
            <a:spLocks noChangeShapeType="1"/>
          </p:cNvSpPr>
          <p:nvPr/>
        </p:nvSpPr>
        <p:spPr bwMode="auto">
          <a:xfrm flipH="1" flipV="1">
            <a:off x="3708400" y="4724400"/>
            <a:ext cx="792163" cy="3603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302" name="Line 22"/>
          <p:cNvSpPr>
            <a:spLocks noChangeShapeType="1"/>
          </p:cNvSpPr>
          <p:nvPr/>
        </p:nvSpPr>
        <p:spPr bwMode="auto">
          <a:xfrm flipH="1">
            <a:off x="2843213" y="4724400"/>
            <a:ext cx="719137" cy="431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303" name="Line 23"/>
          <p:cNvSpPr>
            <a:spLocks noChangeShapeType="1"/>
          </p:cNvSpPr>
          <p:nvPr/>
        </p:nvSpPr>
        <p:spPr bwMode="auto">
          <a:xfrm>
            <a:off x="2482850" y="3860800"/>
            <a:ext cx="649288" cy="5048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5497512" cy="1314450"/>
          </a:xfrm>
        </p:spPr>
        <p:txBody>
          <a:bodyPr/>
          <a:lstStyle/>
          <a:p>
            <a:pPr eaLnBrk="1" hangingPunct="1">
              <a:defRPr/>
            </a:pPr>
            <a:r>
              <a:rPr lang="ru-RU" b="1" smtClean="0"/>
              <a:t>РЫБКА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47813" y="1557338"/>
            <a:ext cx="5194300" cy="11080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800" b="1" smtClean="0"/>
              <a:t>Рыбка плавает в воде, </a:t>
            </a:r>
          </a:p>
          <a:p>
            <a:pPr eaLnBrk="1" hangingPunct="1">
              <a:buFontTx/>
              <a:buNone/>
            </a:pPr>
            <a:r>
              <a:rPr lang="ru-RU" altLang="ru-RU" sz="2800" b="1" smtClean="0"/>
              <a:t>Плещется, играет.</a:t>
            </a:r>
          </a:p>
        </p:txBody>
      </p:sp>
      <p:pic>
        <p:nvPicPr>
          <p:cNvPr id="13316" name="Picture 10" descr="dello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050" y="404813"/>
            <a:ext cx="1814513" cy="119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Rectangle 11"/>
          <p:cNvSpPr>
            <a:spLocks noChangeArrowheads="1"/>
          </p:cNvSpPr>
          <p:nvPr/>
        </p:nvSpPr>
        <p:spPr bwMode="auto">
          <a:xfrm>
            <a:off x="5724525" y="5734050"/>
            <a:ext cx="28987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3318" name="Line 12"/>
          <p:cNvSpPr>
            <a:spLocks noChangeShapeType="1"/>
          </p:cNvSpPr>
          <p:nvPr/>
        </p:nvSpPr>
        <p:spPr bwMode="auto">
          <a:xfrm>
            <a:off x="3132138" y="3213100"/>
            <a:ext cx="10795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19" name="Line 13"/>
          <p:cNvSpPr>
            <a:spLocks noChangeShapeType="1"/>
          </p:cNvSpPr>
          <p:nvPr/>
        </p:nvSpPr>
        <p:spPr bwMode="auto">
          <a:xfrm>
            <a:off x="4284663" y="3284538"/>
            <a:ext cx="1008062" cy="3603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0" name="Line 14"/>
          <p:cNvSpPr>
            <a:spLocks noChangeShapeType="1"/>
          </p:cNvSpPr>
          <p:nvPr/>
        </p:nvSpPr>
        <p:spPr bwMode="auto">
          <a:xfrm>
            <a:off x="3132138" y="3716338"/>
            <a:ext cx="10795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1" name="Line 15"/>
          <p:cNvSpPr>
            <a:spLocks noChangeShapeType="1"/>
          </p:cNvSpPr>
          <p:nvPr/>
        </p:nvSpPr>
        <p:spPr bwMode="auto">
          <a:xfrm>
            <a:off x="3132138" y="4149725"/>
            <a:ext cx="10795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2" name="Line 16"/>
          <p:cNvSpPr>
            <a:spLocks noChangeShapeType="1"/>
          </p:cNvSpPr>
          <p:nvPr/>
        </p:nvSpPr>
        <p:spPr bwMode="auto">
          <a:xfrm>
            <a:off x="4284663" y="3716338"/>
            <a:ext cx="10795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3" name="Line 17"/>
          <p:cNvSpPr>
            <a:spLocks noChangeShapeType="1"/>
          </p:cNvSpPr>
          <p:nvPr/>
        </p:nvSpPr>
        <p:spPr bwMode="auto">
          <a:xfrm flipV="1">
            <a:off x="4284663" y="3789363"/>
            <a:ext cx="1079500" cy="3603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4" name="Line 18"/>
          <p:cNvSpPr>
            <a:spLocks noChangeShapeType="1"/>
          </p:cNvSpPr>
          <p:nvPr/>
        </p:nvSpPr>
        <p:spPr bwMode="auto">
          <a:xfrm>
            <a:off x="3059113" y="3213100"/>
            <a:ext cx="0" cy="9366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5" name="Line 19"/>
          <p:cNvSpPr>
            <a:spLocks noChangeShapeType="1"/>
          </p:cNvSpPr>
          <p:nvPr/>
        </p:nvSpPr>
        <p:spPr bwMode="auto">
          <a:xfrm flipV="1">
            <a:off x="1979613" y="3213100"/>
            <a:ext cx="1008062" cy="431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6" name="Line 20"/>
          <p:cNvSpPr>
            <a:spLocks noChangeShapeType="1"/>
          </p:cNvSpPr>
          <p:nvPr/>
        </p:nvSpPr>
        <p:spPr bwMode="auto">
          <a:xfrm>
            <a:off x="1979613" y="3716338"/>
            <a:ext cx="1008062" cy="4333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7" name="Line 21"/>
          <p:cNvSpPr>
            <a:spLocks noChangeShapeType="1"/>
          </p:cNvSpPr>
          <p:nvPr/>
        </p:nvSpPr>
        <p:spPr bwMode="auto">
          <a:xfrm>
            <a:off x="5435600" y="3789363"/>
            <a:ext cx="792163" cy="50323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8" name="Line 22"/>
          <p:cNvSpPr>
            <a:spLocks noChangeShapeType="1"/>
          </p:cNvSpPr>
          <p:nvPr/>
        </p:nvSpPr>
        <p:spPr bwMode="auto">
          <a:xfrm flipV="1">
            <a:off x="5435600" y="3213100"/>
            <a:ext cx="865188" cy="431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9" name="Line 23"/>
          <p:cNvSpPr>
            <a:spLocks noChangeShapeType="1"/>
          </p:cNvSpPr>
          <p:nvPr/>
        </p:nvSpPr>
        <p:spPr bwMode="auto">
          <a:xfrm flipH="1">
            <a:off x="5940425" y="3141663"/>
            <a:ext cx="503238" cy="6477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30" name="Line 24"/>
          <p:cNvSpPr>
            <a:spLocks noChangeShapeType="1"/>
          </p:cNvSpPr>
          <p:nvPr/>
        </p:nvSpPr>
        <p:spPr bwMode="auto">
          <a:xfrm>
            <a:off x="5867400" y="3716338"/>
            <a:ext cx="504825" cy="6492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smtClean="0"/>
              <a:t>ФЛАЖОК</a:t>
            </a:r>
            <a:r>
              <a:rPr lang="ru-RU" smtClean="0"/>
              <a:t> 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25253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800" b="1" smtClean="0"/>
              <a:t>В руки я флажок возьму</a:t>
            </a:r>
          </a:p>
          <a:p>
            <a:pPr eaLnBrk="1" hangingPunct="1">
              <a:buFontTx/>
              <a:buNone/>
            </a:pPr>
            <a:r>
              <a:rPr lang="ru-RU" altLang="ru-RU" sz="2800" b="1" smtClean="0"/>
              <a:t>И на праздник с ним пойду.</a:t>
            </a:r>
          </a:p>
        </p:txBody>
      </p:sp>
      <p:pic>
        <p:nvPicPr>
          <p:cNvPr id="14340" name="Picture 5" descr="ag00344_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3663" y="404813"/>
            <a:ext cx="1963737" cy="175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Rectangle 6"/>
          <p:cNvSpPr>
            <a:spLocks noChangeArrowheads="1"/>
          </p:cNvSpPr>
          <p:nvPr/>
        </p:nvSpPr>
        <p:spPr bwMode="auto">
          <a:xfrm>
            <a:off x="6516688" y="5373688"/>
            <a:ext cx="22304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4342" name="Line 7"/>
          <p:cNvSpPr>
            <a:spLocks noChangeShapeType="1"/>
          </p:cNvSpPr>
          <p:nvPr/>
        </p:nvSpPr>
        <p:spPr bwMode="auto">
          <a:xfrm>
            <a:off x="2484438" y="3141663"/>
            <a:ext cx="0" cy="863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43" name="Line 8"/>
          <p:cNvSpPr>
            <a:spLocks noChangeShapeType="1"/>
          </p:cNvSpPr>
          <p:nvPr/>
        </p:nvSpPr>
        <p:spPr bwMode="auto">
          <a:xfrm>
            <a:off x="2484438" y="4076700"/>
            <a:ext cx="0" cy="863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44" name="Line 9"/>
          <p:cNvSpPr>
            <a:spLocks noChangeShapeType="1"/>
          </p:cNvSpPr>
          <p:nvPr/>
        </p:nvSpPr>
        <p:spPr bwMode="auto">
          <a:xfrm>
            <a:off x="2555875" y="4076700"/>
            <a:ext cx="863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45" name="Line 10"/>
          <p:cNvSpPr>
            <a:spLocks noChangeShapeType="1"/>
          </p:cNvSpPr>
          <p:nvPr/>
        </p:nvSpPr>
        <p:spPr bwMode="auto">
          <a:xfrm>
            <a:off x="3492500" y="4076700"/>
            <a:ext cx="863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46" name="Line 11"/>
          <p:cNvSpPr>
            <a:spLocks noChangeShapeType="1"/>
          </p:cNvSpPr>
          <p:nvPr/>
        </p:nvSpPr>
        <p:spPr bwMode="auto">
          <a:xfrm>
            <a:off x="3492500" y="3141663"/>
            <a:ext cx="863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47" name="Line 12"/>
          <p:cNvSpPr>
            <a:spLocks noChangeShapeType="1"/>
          </p:cNvSpPr>
          <p:nvPr/>
        </p:nvSpPr>
        <p:spPr bwMode="auto">
          <a:xfrm>
            <a:off x="2555875" y="3141663"/>
            <a:ext cx="863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48" name="Line 13"/>
          <p:cNvSpPr>
            <a:spLocks noChangeShapeType="1"/>
          </p:cNvSpPr>
          <p:nvPr/>
        </p:nvSpPr>
        <p:spPr bwMode="auto">
          <a:xfrm flipV="1">
            <a:off x="3492500" y="3213100"/>
            <a:ext cx="863600" cy="3603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49" name="Line 14"/>
          <p:cNvSpPr>
            <a:spLocks noChangeShapeType="1"/>
          </p:cNvSpPr>
          <p:nvPr/>
        </p:nvSpPr>
        <p:spPr bwMode="auto">
          <a:xfrm>
            <a:off x="3492500" y="3644900"/>
            <a:ext cx="863600" cy="3603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692275" y="103188"/>
            <a:ext cx="3600450" cy="1381125"/>
          </a:xfrm>
        </p:spPr>
        <p:txBody>
          <a:bodyPr/>
          <a:lstStyle/>
          <a:p>
            <a:pPr eaLnBrk="1" hangingPunct="1">
              <a:defRPr/>
            </a:pPr>
            <a:r>
              <a:rPr lang="ru-RU" b="1" smtClean="0"/>
              <a:t>ЖУК 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628775"/>
            <a:ext cx="8229600" cy="11080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800" b="1" smtClean="0"/>
              <a:t>Жук по зелёной травке ползёт.</a:t>
            </a:r>
          </a:p>
          <a:p>
            <a:pPr eaLnBrk="1" hangingPunct="1">
              <a:buFontTx/>
              <a:buNone/>
            </a:pPr>
            <a:r>
              <a:rPr lang="ru-RU" altLang="ru-RU" sz="2800" b="1" smtClean="0"/>
              <a:t>Доползёт до конца и упадёт.</a:t>
            </a:r>
          </a:p>
        </p:txBody>
      </p:sp>
      <p:pic>
        <p:nvPicPr>
          <p:cNvPr id="16388" name="Picture 5" descr="17901_zhuk_15d70_51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61188" y="549275"/>
            <a:ext cx="1744662" cy="2087563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</p:pic>
      <p:sp>
        <p:nvSpPr>
          <p:cNvPr id="15365" name="Rectangle 6"/>
          <p:cNvSpPr>
            <a:spLocks noChangeArrowheads="1"/>
          </p:cNvSpPr>
          <p:nvPr/>
        </p:nvSpPr>
        <p:spPr bwMode="auto">
          <a:xfrm>
            <a:off x="7092950" y="4868863"/>
            <a:ext cx="1504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5366" name="Line 7"/>
          <p:cNvSpPr>
            <a:spLocks noChangeShapeType="1"/>
          </p:cNvSpPr>
          <p:nvPr/>
        </p:nvSpPr>
        <p:spPr bwMode="auto">
          <a:xfrm>
            <a:off x="2195513" y="3500438"/>
            <a:ext cx="504825" cy="6477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67" name="Line 8"/>
          <p:cNvSpPr>
            <a:spLocks noChangeShapeType="1"/>
          </p:cNvSpPr>
          <p:nvPr/>
        </p:nvSpPr>
        <p:spPr bwMode="auto">
          <a:xfrm>
            <a:off x="2771775" y="4221163"/>
            <a:ext cx="576263" cy="5762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68" name="Line 9"/>
          <p:cNvSpPr>
            <a:spLocks noChangeShapeType="1"/>
          </p:cNvSpPr>
          <p:nvPr/>
        </p:nvSpPr>
        <p:spPr bwMode="auto">
          <a:xfrm flipH="1">
            <a:off x="1547813" y="3573463"/>
            <a:ext cx="576262" cy="5762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69" name="Line 10"/>
          <p:cNvSpPr>
            <a:spLocks noChangeShapeType="1"/>
          </p:cNvSpPr>
          <p:nvPr/>
        </p:nvSpPr>
        <p:spPr bwMode="auto">
          <a:xfrm flipH="1">
            <a:off x="3419475" y="4221163"/>
            <a:ext cx="576263" cy="5762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70" name="Line 11"/>
          <p:cNvSpPr>
            <a:spLocks noChangeShapeType="1"/>
          </p:cNvSpPr>
          <p:nvPr/>
        </p:nvSpPr>
        <p:spPr bwMode="auto">
          <a:xfrm flipH="1">
            <a:off x="4067175" y="3573463"/>
            <a:ext cx="576263" cy="5762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71" name="Line 12"/>
          <p:cNvSpPr>
            <a:spLocks noChangeShapeType="1"/>
          </p:cNvSpPr>
          <p:nvPr/>
        </p:nvSpPr>
        <p:spPr bwMode="auto">
          <a:xfrm flipH="1" flipV="1">
            <a:off x="4716463" y="3573463"/>
            <a:ext cx="720725" cy="6477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72" name="Line 13"/>
          <p:cNvSpPr>
            <a:spLocks noChangeShapeType="1"/>
          </p:cNvSpPr>
          <p:nvPr/>
        </p:nvSpPr>
        <p:spPr bwMode="auto">
          <a:xfrm flipH="1">
            <a:off x="3419475" y="2924175"/>
            <a:ext cx="576263" cy="5762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73" name="Line 14"/>
          <p:cNvSpPr>
            <a:spLocks noChangeShapeType="1"/>
          </p:cNvSpPr>
          <p:nvPr/>
        </p:nvSpPr>
        <p:spPr bwMode="auto">
          <a:xfrm flipH="1">
            <a:off x="2771775" y="3573463"/>
            <a:ext cx="576263" cy="5762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74" name="Line 15"/>
          <p:cNvSpPr>
            <a:spLocks noChangeShapeType="1"/>
          </p:cNvSpPr>
          <p:nvPr/>
        </p:nvSpPr>
        <p:spPr bwMode="auto">
          <a:xfrm flipH="1" flipV="1">
            <a:off x="3348038" y="3573463"/>
            <a:ext cx="720725" cy="6477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75" name="Line 16"/>
          <p:cNvSpPr>
            <a:spLocks noChangeShapeType="1"/>
          </p:cNvSpPr>
          <p:nvPr/>
        </p:nvSpPr>
        <p:spPr bwMode="auto">
          <a:xfrm flipH="1" flipV="1">
            <a:off x="2555875" y="2852738"/>
            <a:ext cx="720725" cy="6477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8888" y="333375"/>
            <a:ext cx="4273550" cy="1309688"/>
          </a:xfrm>
        </p:spPr>
        <p:txBody>
          <a:bodyPr/>
          <a:lstStyle/>
          <a:p>
            <a:pPr eaLnBrk="1" hangingPunct="1">
              <a:defRPr/>
            </a:pPr>
            <a:r>
              <a:rPr lang="ru-RU" b="1" smtClean="0"/>
              <a:t>ЛОДКА</a:t>
            </a:r>
            <a:r>
              <a:rPr lang="ru-RU" smtClean="0"/>
              <a:t>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420938"/>
            <a:ext cx="8229600" cy="1252537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800" b="1" smtClean="0"/>
              <a:t>Лодка у берега речки стоит.</a:t>
            </a:r>
          </a:p>
          <a:p>
            <a:pPr eaLnBrk="1" hangingPunct="1">
              <a:buFontTx/>
              <a:buNone/>
            </a:pPr>
            <a:r>
              <a:rPr lang="ru-RU" altLang="ru-RU" sz="2800" b="1" smtClean="0"/>
              <a:t>С лодки рыбак рыбу удит.</a:t>
            </a:r>
          </a:p>
        </p:txBody>
      </p:sp>
      <p:pic>
        <p:nvPicPr>
          <p:cNvPr id="17412" name="Picture 8" descr="rybak_na_lodk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95963" y="333375"/>
            <a:ext cx="2881312" cy="1993900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</p:pic>
      <p:sp>
        <p:nvSpPr>
          <p:cNvPr id="16389" name="Rectangle 9"/>
          <p:cNvSpPr>
            <a:spLocks noChangeArrowheads="1"/>
          </p:cNvSpPr>
          <p:nvPr/>
        </p:nvSpPr>
        <p:spPr bwMode="auto">
          <a:xfrm>
            <a:off x="5003800" y="5373688"/>
            <a:ext cx="347821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6390" name="Line 10"/>
          <p:cNvSpPr>
            <a:spLocks noChangeShapeType="1"/>
          </p:cNvSpPr>
          <p:nvPr/>
        </p:nvSpPr>
        <p:spPr bwMode="auto">
          <a:xfrm>
            <a:off x="2051050" y="3933825"/>
            <a:ext cx="1081088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391" name="Line 11"/>
          <p:cNvSpPr>
            <a:spLocks noChangeShapeType="1"/>
          </p:cNvSpPr>
          <p:nvPr/>
        </p:nvSpPr>
        <p:spPr bwMode="auto">
          <a:xfrm>
            <a:off x="3203575" y="3933825"/>
            <a:ext cx="1081088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392" name="Line 12"/>
          <p:cNvSpPr>
            <a:spLocks noChangeShapeType="1"/>
          </p:cNvSpPr>
          <p:nvPr/>
        </p:nvSpPr>
        <p:spPr bwMode="auto">
          <a:xfrm>
            <a:off x="4356100" y="3933825"/>
            <a:ext cx="1081088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393" name="Line 13"/>
          <p:cNvSpPr>
            <a:spLocks noChangeShapeType="1"/>
          </p:cNvSpPr>
          <p:nvPr/>
        </p:nvSpPr>
        <p:spPr bwMode="auto">
          <a:xfrm>
            <a:off x="2700338" y="4724400"/>
            <a:ext cx="1081087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394" name="Line 14"/>
          <p:cNvSpPr>
            <a:spLocks noChangeShapeType="1"/>
          </p:cNvSpPr>
          <p:nvPr/>
        </p:nvSpPr>
        <p:spPr bwMode="auto">
          <a:xfrm>
            <a:off x="3851275" y="4724400"/>
            <a:ext cx="1081088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395" name="Line 15"/>
          <p:cNvSpPr>
            <a:spLocks noChangeShapeType="1"/>
          </p:cNvSpPr>
          <p:nvPr/>
        </p:nvSpPr>
        <p:spPr bwMode="auto">
          <a:xfrm>
            <a:off x="1979613" y="4005263"/>
            <a:ext cx="647700" cy="71913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396" name="Line 16"/>
          <p:cNvSpPr>
            <a:spLocks noChangeShapeType="1"/>
          </p:cNvSpPr>
          <p:nvPr/>
        </p:nvSpPr>
        <p:spPr bwMode="auto">
          <a:xfrm flipH="1">
            <a:off x="4932363" y="4005263"/>
            <a:ext cx="576262" cy="6477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188913"/>
            <a:ext cx="4344987" cy="1152525"/>
          </a:xfrm>
        </p:spPr>
        <p:txBody>
          <a:bodyPr/>
          <a:lstStyle/>
          <a:p>
            <a:pPr eaLnBrk="1" hangingPunct="1">
              <a:defRPr/>
            </a:pPr>
            <a:r>
              <a:rPr lang="ru-RU" b="1" smtClean="0"/>
              <a:t>МОСТ</a:t>
            </a:r>
            <a:endParaRPr lang="ru-RU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47813" y="1341438"/>
            <a:ext cx="4032250" cy="20875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800" b="1" smtClean="0"/>
              <a:t>Мост построим через реку</a:t>
            </a:r>
          </a:p>
          <a:p>
            <a:pPr eaLnBrk="1" hangingPunct="1">
              <a:buFontTx/>
              <a:buNone/>
            </a:pPr>
            <a:r>
              <a:rPr lang="ru-RU" altLang="ru-RU" sz="2800" b="1" smtClean="0"/>
              <a:t>Для машин и человека.</a:t>
            </a:r>
          </a:p>
        </p:txBody>
      </p:sp>
      <p:pic>
        <p:nvPicPr>
          <p:cNvPr id="18436" name="Picture 5" descr="1036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9700" y="765175"/>
            <a:ext cx="3206750" cy="2524125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</p:pic>
      <p:sp>
        <p:nvSpPr>
          <p:cNvPr id="17413" name="Rectangle 6"/>
          <p:cNvSpPr>
            <a:spLocks noChangeArrowheads="1"/>
          </p:cNvSpPr>
          <p:nvPr/>
        </p:nvSpPr>
        <p:spPr bwMode="auto">
          <a:xfrm>
            <a:off x="2987675" y="260350"/>
            <a:ext cx="26447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7414" name="Line 7"/>
          <p:cNvSpPr>
            <a:spLocks noChangeShapeType="1"/>
          </p:cNvSpPr>
          <p:nvPr/>
        </p:nvSpPr>
        <p:spPr bwMode="auto">
          <a:xfrm>
            <a:off x="2771775" y="4005263"/>
            <a:ext cx="7921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15" name="Line 8"/>
          <p:cNvSpPr>
            <a:spLocks noChangeShapeType="1"/>
          </p:cNvSpPr>
          <p:nvPr/>
        </p:nvSpPr>
        <p:spPr bwMode="auto">
          <a:xfrm>
            <a:off x="3635375" y="4005263"/>
            <a:ext cx="7921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16" name="Line 9"/>
          <p:cNvSpPr>
            <a:spLocks noChangeShapeType="1"/>
          </p:cNvSpPr>
          <p:nvPr/>
        </p:nvSpPr>
        <p:spPr bwMode="auto">
          <a:xfrm>
            <a:off x="4500563" y="4005263"/>
            <a:ext cx="7921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17" name="Line 10"/>
          <p:cNvSpPr>
            <a:spLocks noChangeShapeType="1"/>
          </p:cNvSpPr>
          <p:nvPr/>
        </p:nvSpPr>
        <p:spPr bwMode="auto">
          <a:xfrm>
            <a:off x="5435600" y="4005263"/>
            <a:ext cx="7921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18" name="Line 11"/>
          <p:cNvSpPr>
            <a:spLocks noChangeShapeType="1"/>
          </p:cNvSpPr>
          <p:nvPr/>
        </p:nvSpPr>
        <p:spPr bwMode="auto">
          <a:xfrm>
            <a:off x="2771775" y="5805488"/>
            <a:ext cx="7921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19" name="Line 12"/>
          <p:cNvSpPr>
            <a:spLocks noChangeShapeType="1"/>
          </p:cNvSpPr>
          <p:nvPr/>
        </p:nvSpPr>
        <p:spPr bwMode="auto">
          <a:xfrm>
            <a:off x="5435600" y="5805488"/>
            <a:ext cx="7921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20" name="Line 13"/>
          <p:cNvSpPr>
            <a:spLocks noChangeShapeType="1"/>
          </p:cNvSpPr>
          <p:nvPr/>
        </p:nvSpPr>
        <p:spPr bwMode="auto">
          <a:xfrm>
            <a:off x="2771775" y="4076700"/>
            <a:ext cx="0" cy="7921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21" name="Line 14"/>
          <p:cNvSpPr>
            <a:spLocks noChangeShapeType="1"/>
          </p:cNvSpPr>
          <p:nvPr/>
        </p:nvSpPr>
        <p:spPr bwMode="auto">
          <a:xfrm>
            <a:off x="6227763" y="4076700"/>
            <a:ext cx="0" cy="7921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22" name="Line 15"/>
          <p:cNvSpPr>
            <a:spLocks noChangeShapeType="1"/>
          </p:cNvSpPr>
          <p:nvPr/>
        </p:nvSpPr>
        <p:spPr bwMode="auto">
          <a:xfrm>
            <a:off x="6227763" y="4941888"/>
            <a:ext cx="0" cy="7921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23" name="Line 16"/>
          <p:cNvSpPr>
            <a:spLocks noChangeShapeType="1"/>
          </p:cNvSpPr>
          <p:nvPr/>
        </p:nvSpPr>
        <p:spPr bwMode="auto">
          <a:xfrm>
            <a:off x="2771775" y="4941888"/>
            <a:ext cx="0" cy="7921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24" name="Line 17"/>
          <p:cNvSpPr>
            <a:spLocks noChangeShapeType="1"/>
          </p:cNvSpPr>
          <p:nvPr/>
        </p:nvSpPr>
        <p:spPr bwMode="auto">
          <a:xfrm>
            <a:off x="3563938" y="4941888"/>
            <a:ext cx="0" cy="7921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25" name="Line 18"/>
          <p:cNvSpPr>
            <a:spLocks noChangeShapeType="1"/>
          </p:cNvSpPr>
          <p:nvPr/>
        </p:nvSpPr>
        <p:spPr bwMode="auto">
          <a:xfrm>
            <a:off x="3563938" y="4076700"/>
            <a:ext cx="0" cy="7921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26" name="Line 19"/>
          <p:cNvSpPr>
            <a:spLocks noChangeShapeType="1"/>
          </p:cNvSpPr>
          <p:nvPr/>
        </p:nvSpPr>
        <p:spPr bwMode="auto">
          <a:xfrm>
            <a:off x="5364163" y="4941888"/>
            <a:ext cx="0" cy="7921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27" name="Line 20"/>
          <p:cNvSpPr>
            <a:spLocks noChangeShapeType="1"/>
          </p:cNvSpPr>
          <p:nvPr/>
        </p:nvSpPr>
        <p:spPr bwMode="auto">
          <a:xfrm>
            <a:off x="5364163" y="4076700"/>
            <a:ext cx="0" cy="7921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28" name="Line 21"/>
          <p:cNvSpPr>
            <a:spLocks noChangeShapeType="1"/>
          </p:cNvSpPr>
          <p:nvPr/>
        </p:nvSpPr>
        <p:spPr bwMode="auto">
          <a:xfrm flipH="1">
            <a:off x="2195513" y="4076700"/>
            <a:ext cx="504825" cy="5762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29" name="Line 22"/>
          <p:cNvSpPr>
            <a:spLocks noChangeShapeType="1"/>
          </p:cNvSpPr>
          <p:nvPr/>
        </p:nvSpPr>
        <p:spPr bwMode="auto">
          <a:xfrm flipH="1">
            <a:off x="1619250" y="4724400"/>
            <a:ext cx="504825" cy="5762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30" name="Line 23"/>
          <p:cNvSpPr>
            <a:spLocks noChangeShapeType="1"/>
          </p:cNvSpPr>
          <p:nvPr/>
        </p:nvSpPr>
        <p:spPr bwMode="auto">
          <a:xfrm flipH="1" flipV="1">
            <a:off x="6300788" y="4005263"/>
            <a:ext cx="647700" cy="6477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31" name="Line 24"/>
          <p:cNvSpPr>
            <a:spLocks noChangeShapeType="1"/>
          </p:cNvSpPr>
          <p:nvPr/>
        </p:nvSpPr>
        <p:spPr bwMode="auto">
          <a:xfrm flipH="1" flipV="1">
            <a:off x="7019925" y="4724400"/>
            <a:ext cx="647700" cy="6477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258888" y="0"/>
            <a:ext cx="5137150" cy="1525588"/>
          </a:xfrm>
        </p:spPr>
        <p:txBody>
          <a:bodyPr/>
          <a:lstStyle/>
          <a:p>
            <a:pPr eaLnBrk="1" hangingPunct="1">
              <a:defRPr/>
            </a:pPr>
            <a:r>
              <a:rPr lang="ru-RU" b="1" smtClean="0"/>
              <a:t>РОЖИЦА</a:t>
            </a:r>
            <a:r>
              <a:rPr lang="ru-RU" smtClean="0"/>
              <a:t> 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133600"/>
            <a:ext cx="8229600" cy="11811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800" b="1" smtClean="0"/>
              <a:t>Я состроил рожицу в зеркале себе,</a:t>
            </a:r>
          </a:p>
          <a:p>
            <a:pPr eaLnBrk="1" hangingPunct="1">
              <a:buFontTx/>
              <a:buNone/>
            </a:pPr>
            <a:r>
              <a:rPr lang="ru-RU" altLang="ru-RU" sz="2800" b="1" smtClean="0"/>
              <a:t>Рожица смешною показалась мне.</a:t>
            </a:r>
          </a:p>
        </p:txBody>
      </p:sp>
      <p:pic>
        <p:nvPicPr>
          <p:cNvPr id="18436" name="Picture 5" descr="11266885049180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404813"/>
            <a:ext cx="3113088" cy="1617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7" name="Rectangle 6"/>
          <p:cNvSpPr>
            <a:spLocks noChangeArrowheads="1"/>
          </p:cNvSpPr>
          <p:nvPr/>
        </p:nvSpPr>
        <p:spPr bwMode="auto">
          <a:xfrm>
            <a:off x="6011863" y="5516563"/>
            <a:ext cx="24050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8438" name="Line 8"/>
          <p:cNvSpPr>
            <a:spLocks noChangeShapeType="1"/>
          </p:cNvSpPr>
          <p:nvPr/>
        </p:nvSpPr>
        <p:spPr bwMode="auto">
          <a:xfrm flipV="1">
            <a:off x="3132138" y="3933825"/>
            <a:ext cx="503237" cy="1428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39" name="Line 9"/>
          <p:cNvSpPr>
            <a:spLocks noChangeShapeType="1"/>
          </p:cNvSpPr>
          <p:nvPr/>
        </p:nvSpPr>
        <p:spPr bwMode="auto">
          <a:xfrm flipH="1" flipV="1">
            <a:off x="3708400" y="3933825"/>
            <a:ext cx="503238" cy="1428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40" name="Line 10"/>
          <p:cNvSpPr>
            <a:spLocks noChangeShapeType="1"/>
          </p:cNvSpPr>
          <p:nvPr/>
        </p:nvSpPr>
        <p:spPr bwMode="auto">
          <a:xfrm flipV="1">
            <a:off x="2700338" y="4076700"/>
            <a:ext cx="358775" cy="3603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41" name="Line 11"/>
          <p:cNvSpPr>
            <a:spLocks noChangeShapeType="1"/>
          </p:cNvSpPr>
          <p:nvPr/>
        </p:nvSpPr>
        <p:spPr bwMode="auto">
          <a:xfrm flipH="1" flipV="1">
            <a:off x="2698750" y="4508500"/>
            <a:ext cx="1588" cy="5048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42" name="Line 12"/>
          <p:cNvSpPr>
            <a:spLocks noChangeShapeType="1"/>
          </p:cNvSpPr>
          <p:nvPr/>
        </p:nvSpPr>
        <p:spPr bwMode="auto">
          <a:xfrm>
            <a:off x="2700338" y="5084763"/>
            <a:ext cx="215900" cy="431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43" name="Line 13"/>
          <p:cNvSpPr>
            <a:spLocks noChangeShapeType="1"/>
          </p:cNvSpPr>
          <p:nvPr/>
        </p:nvSpPr>
        <p:spPr bwMode="auto">
          <a:xfrm>
            <a:off x="2987675" y="5516563"/>
            <a:ext cx="576263" cy="2174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44" name="Line 14"/>
          <p:cNvSpPr>
            <a:spLocks noChangeShapeType="1"/>
          </p:cNvSpPr>
          <p:nvPr/>
        </p:nvSpPr>
        <p:spPr bwMode="auto">
          <a:xfrm>
            <a:off x="4284663" y="4148138"/>
            <a:ext cx="358775" cy="4333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45" name="Line 15"/>
          <p:cNvSpPr>
            <a:spLocks noChangeShapeType="1"/>
          </p:cNvSpPr>
          <p:nvPr/>
        </p:nvSpPr>
        <p:spPr bwMode="auto">
          <a:xfrm flipH="1">
            <a:off x="4572000" y="4651375"/>
            <a:ext cx="71438" cy="50641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46" name="Line 16"/>
          <p:cNvSpPr>
            <a:spLocks noChangeShapeType="1"/>
          </p:cNvSpPr>
          <p:nvPr/>
        </p:nvSpPr>
        <p:spPr bwMode="auto">
          <a:xfrm flipV="1">
            <a:off x="4211638" y="5229225"/>
            <a:ext cx="358775" cy="3603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47" name="Line 17"/>
          <p:cNvSpPr>
            <a:spLocks noChangeShapeType="1"/>
          </p:cNvSpPr>
          <p:nvPr/>
        </p:nvSpPr>
        <p:spPr bwMode="auto">
          <a:xfrm flipV="1">
            <a:off x="3635375" y="5589588"/>
            <a:ext cx="503238" cy="1428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48" name="Line 18"/>
          <p:cNvSpPr>
            <a:spLocks noChangeShapeType="1"/>
          </p:cNvSpPr>
          <p:nvPr/>
        </p:nvSpPr>
        <p:spPr bwMode="auto">
          <a:xfrm flipV="1">
            <a:off x="2916238" y="4292600"/>
            <a:ext cx="503237" cy="1428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49" name="Line 19"/>
          <p:cNvSpPr>
            <a:spLocks noChangeShapeType="1"/>
          </p:cNvSpPr>
          <p:nvPr/>
        </p:nvSpPr>
        <p:spPr bwMode="auto">
          <a:xfrm>
            <a:off x="3851275" y="4292600"/>
            <a:ext cx="504825" cy="1444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50" name="Line 20"/>
          <p:cNvSpPr>
            <a:spLocks noChangeShapeType="1"/>
          </p:cNvSpPr>
          <p:nvPr/>
        </p:nvSpPr>
        <p:spPr bwMode="auto">
          <a:xfrm>
            <a:off x="2987675" y="4508500"/>
            <a:ext cx="360363" cy="1444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51" name="Line 21"/>
          <p:cNvSpPr>
            <a:spLocks noChangeShapeType="1"/>
          </p:cNvSpPr>
          <p:nvPr/>
        </p:nvSpPr>
        <p:spPr bwMode="auto">
          <a:xfrm flipV="1">
            <a:off x="3779838" y="4508500"/>
            <a:ext cx="503237" cy="1428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52" name="Line 22"/>
          <p:cNvSpPr>
            <a:spLocks noChangeShapeType="1"/>
          </p:cNvSpPr>
          <p:nvPr/>
        </p:nvSpPr>
        <p:spPr bwMode="auto">
          <a:xfrm flipV="1">
            <a:off x="3708400" y="5157788"/>
            <a:ext cx="503238" cy="2857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53" name="Line 23"/>
          <p:cNvSpPr>
            <a:spLocks noChangeShapeType="1"/>
          </p:cNvSpPr>
          <p:nvPr/>
        </p:nvSpPr>
        <p:spPr bwMode="auto">
          <a:xfrm>
            <a:off x="3059113" y="5157788"/>
            <a:ext cx="576262" cy="28733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54" name="Line 24"/>
          <p:cNvSpPr>
            <a:spLocks noChangeShapeType="1"/>
          </p:cNvSpPr>
          <p:nvPr/>
        </p:nvSpPr>
        <p:spPr bwMode="auto">
          <a:xfrm flipV="1">
            <a:off x="3635375" y="4508500"/>
            <a:ext cx="0" cy="4333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55" name="Line 25"/>
          <p:cNvSpPr>
            <a:spLocks noChangeShapeType="1"/>
          </p:cNvSpPr>
          <p:nvPr/>
        </p:nvSpPr>
        <p:spPr bwMode="auto">
          <a:xfrm>
            <a:off x="3348038" y="5227638"/>
            <a:ext cx="576262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56" name="Line 26"/>
          <p:cNvSpPr>
            <a:spLocks noChangeShapeType="1"/>
          </p:cNvSpPr>
          <p:nvPr/>
        </p:nvSpPr>
        <p:spPr bwMode="auto">
          <a:xfrm flipV="1">
            <a:off x="3924300" y="3500438"/>
            <a:ext cx="287338" cy="3587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57" name="Line 27"/>
          <p:cNvSpPr>
            <a:spLocks noChangeShapeType="1"/>
          </p:cNvSpPr>
          <p:nvPr/>
        </p:nvSpPr>
        <p:spPr bwMode="auto">
          <a:xfrm flipV="1">
            <a:off x="4140200" y="3573463"/>
            <a:ext cx="287338" cy="3587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58" name="Line 28"/>
          <p:cNvSpPr>
            <a:spLocks noChangeShapeType="1"/>
          </p:cNvSpPr>
          <p:nvPr/>
        </p:nvSpPr>
        <p:spPr bwMode="auto">
          <a:xfrm flipV="1">
            <a:off x="4356100" y="3644900"/>
            <a:ext cx="287338" cy="3587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59" name="Line 29"/>
          <p:cNvSpPr>
            <a:spLocks noChangeShapeType="1"/>
          </p:cNvSpPr>
          <p:nvPr/>
        </p:nvSpPr>
        <p:spPr bwMode="auto">
          <a:xfrm flipH="1" flipV="1">
            <a:off x="2916238" y="3500438"/>
            <a:ext cx="215900" cy="431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60" name="Line 30"/>
          <p:cNvSpPr>
            <a:spLocks noChangeShapeType="1"/>
          </p:cNvSpPr>
          <p:nvPr/>
        </p:nvSpPr>
        <p:spPr bwMode="auto">
          <a:xfrm flipH="1" flipV="1">
            <a:off x="2555875" y="3716338"/>
            <a:ext cx="215900" cy="431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61" name="Line 31"/>
          <p:cNvSpPr>
            <a:spLocks noChangeShapeType="1"/>
          </p:cNvSpPr>
          <p:nvPr/>
        </p:nvSpPr>
        <p:spPr bwMode="auto">
          <a:xfrm flipH="1" flipV="1">
            <a:off x="2700338" y="3573463"/>
            <a:ext cx="215900" cy="431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62" name="Line 32"/>
          <p:cNvSpPr>
            <a:spLocks noChangeShapeType="1"/>
          </p:cNvSpPr>
          <p:nvPr/>
        </p:nvSpPr>
        <p:spPr bwMode="auto">
          <a:xfrm flipH="1" flipV="1">
            <a:off x="2124075" y="4365625"/>
            <a:ext cx="431800" cy="2159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63" name="Line 33"/>
          <p:cNvSpPr>
            <a:spLocks noChangeShapeType="1"/>
          </p:cNvSpPr>
          <p:nvPr/>
        </p:nvSpPr>
        <p:spPr bwMode="auto">
          <a:xfrm flipH="1" flipV="1">
            <a:off x="4643438" y="4724400"/>
            <a:ext cx="433387" cy="730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64" name="Line 34"/>
          <p:cNvSpPr>
            <a:spLocks noChangeShapeType="1"/>
          </p:cNvSpPr>
          <p:nvPr/>
        </p:nvSpPr>
        <p:spPr bwMode="auto">
          <a:xfrm flipH="1">
            <a:off x="4716463" y="4221163"/>
            <a:ext cx="431800" cy="28733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65" name="Line 35"/>
          <p:cNvSpPr>
            <a:spLocks noChangeShapeType="1"/>
          </p:cNvSpPr>
          <p:nvPr/>
        </p:nvSpPr>
        <p:spPr bwMode="auto">
          <a:xfrm flipV="1">
            <a:off x="2124075" y="4868863"/>
            <a:ext cx="504825" cy="1444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66" name="Line 36"/>
          <p:cNvSpPr>
            <a:spLocks noChangeShapeType="1"/>
          </p:cNvSpPr>
          <p:nvPr/>
        </p:nvSpPr>
        <p:spPr bwMode="auto">
          <a:xfrm flipH="1" flipV="1">
            <a:off x="2051050" y="4437063"/>
            <a:ext cx="73025" cy="5048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67" name="Line 37"/>
          <p:cNvSpPr>
            <a:spLocks noChangeShapeType="1"/>
          </p:cNvSpPr>
          <p:nvPr/>
        </p:nvSpPr>
        <p:spPr bwMode="auto">
          <a:xfrm flipH="1" flipV="1">
            <a:off x="5148263" y="4292600"/>
            <a:ext cx="0" cy="5048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6145212" cy="1454150"/>
          </a:xfrm>
        </p:spPr>
        <p:txBody>
          <a:bodyPr/>
          <a:lstStyle/>
          <a:p>
            <a:pPr eaLnBrk="1" hangingPunct="1">
              <a:defRPr/>
            </a:pPr>
            <a:r>
              <a:rPr lang="ru-RU" b="1" smtClean="0"/>
              <a:t>МАШИНА</a:t>
            </a:r>
            <a:r>
              <a:rPr lang="ru-RU" smtClean="0"/>
              <a:t> </a:t>
            </a:r>
          </a:p>
        </p:txBody>
      </p:sp>
      <p:sp>
        <p:nvSpPr>
          <p:cNvPr id="19459" name="Rectangle 7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600200"/>
            <a:ext cx="8218487" cy="15414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ru-RU" altLang="ru-RU" sz="2800" b="1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2800" b="1" smtClean="0"/>
              <a:t>Машина по улицам мчится,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2800" b="1" smtClean="0"/>
              <a:t>Пыль из-под колёс клубится.</a:t>
            </a:r>
          </a:p>
        </p:txBody>
      </p:sp>
      <p:sp>
        <p:nvSpPr>
          <p:cNvPr id="19460" name="Rectangle 6"/>
          <p:cNvSpPr>
            <a:spLocks noChangeArrowheads="1"/>
          </p:cNvSpPr>
          <p:nvPr/>
        </p:nvSpPr>
        <p:spPr bwMode="auto">
          <a:xfrm>
            <a:off x="2916238" y="6165850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ru-RU" altLang="ru-RU">
              <a:latin typeface="Arial" charset="0"/>
            </a:endParaRPr>
          </a:p>
        </p:txBody>
      </p:sp>
      <p:pic>
        <p:nvPicPr>
          <p:cNvPr id="20485" name="Picture 9" descr="55_1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651500" y="404813"/>
            <a:ext cx="3095625" cy="1662112"/>
          </a:xfrm>
          <a:ln w="76200" cmpd="tri">
            <a:solidFill>
              <a:schemeClr val="tx1"/>
            </a:solidFill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</p:pic>
      <p:sp>
        <p:nvSpPr>
          <p:cNvPr id="19462" name="Line 10"/>
          <p:cNvSpPr>
            <a:spLocks noChangeShapeType="1"/>
          </p:cNvSpPr>
          <p:nvPr/>
        </p:nvSpPr>
        <p:spPr bwMode="auto">
          <a:xfrm flipH="1">
            <a:off x="2268538" y="4292600"/>
            <a:ext cx="0" cy="7921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63" name="Line 11"/>
          <p:cNvSpPr>
            <a:spLocks noChangeShapeType="1"/>
          </p:cNvSpPr>
          <p:nvPr/>
        </p:nvSpPr>
        <p:spPr bwMode="auto">
          <a:xfrm flipH="1">
            <a:off x="3276600" y="3500438"/>
            <a:ext cx="0" cy="7921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64" name="Line 12"/>
          <p:cNvSpPr>
            <a:spLocks noChangeShapeType="1"/>
          </p:cNvSpPr>
          <p:nvPr/>
        </p:nvSpPr>
        <p:spPr bwMode="auto">
          <a:xfrm flipH="1">
            <a:off x="4284663" y="3429000"/>
            <a:ext cx="0" cy="7921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65" name="Line 13"/>
          <p:cNvSpPr>
            <a:spLocks noChangeShapeType="1"/>
          </p:cNvSpPr>
          <p:nvPr/>
        </p:nvSpPr>
        <p:spPr bwMode="auto">
          <a:xfrm flipH="1">
            <a:off x="4284663" y="4292600"/>
            <a:ext cx="0" cy="7921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66" name="Line 14"/>
          <p:cNvSpPr>
            <a:spLocks noChangeShapeType="1"/>
          </p:cNvSpPr>
          <p:nvPr/>
        </p:nvSpPr>
        <p:spPr bwMode="auto">
          <a:xfrm flipH="1">
            <a:off x="2700338" y="5157788"/>
            <a:ext cx="0" cy="7921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67" name="Line 15"/>
          <p:cNvSpPr>
            <a:spLocks noChangeShapeType="1"/>
          </p:cNvSpPr>
          <p:nvPr/>
        </p:nvSpPr>
        <p:spPr bwMode="auto">
          <a:xfrm flipH="1">
            <a:off x="3708400" y="5157788"/>
            <a:ext cx="0" cy="7921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68" name="Line 16"/>
          <p:cNvSpPr>
            <a:spLocks noChangeShapeType="1"/>
          </p:cNvSpPr>
          <p:nvPr/>
        </p:nvSpPr>
        <p:spPr bwMode="auto">
          <a:xfrm flipH="1">
            <a:off x="2339975" y="5084763"/>
            <a:ext cx="9366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69" name="Line 17"/>
          <p:cNvSpPr>
            <a:spLocks noChangeShapeType="1"/>
          </p:cNvSpPr>
          <p:nvPr/>
        </p:nvSpPr>
        <p:spPr bwMode="auto">
          <a:xfrm flipH="1">
            <a:off x="3276600" y="3429000"/>
            <a:ext cx="9366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70" name="Line 18"/>
          <p:cNvSpPr>
            <a:spLocks noChangeShapeType="1"/>
          </p:cNvSpPr>
          <p:nvPr/>
        </p:nvSpPr>
        <p:spPr bwMode="auto">
          <a:xfrm flipH="1">
            <a:off x="2339975" y="4292600"/>
            <a:ext cx="9366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71" name="Line 19"/>
          <p:cNvSpPr>
            <a:spLocks noChangeShapeType="1"/>
          </p:cNvSpPr>
          <p:nvPr/>
        </p:nvSpPr>
        <p:spPr bwMode="auto">
          <a:xfrm flipH="1">
            <a:off x="3348038" y="5084763"/>
            <a:ext cx="9366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72" name="Line 20"/>
          <p:cNvSpPr>
            <a:spLocks noChangeShapeType="1"/>
          </p:cNvSpPr>
          <p:nvPr/>
        </p:nvSpPr>
        <p:spPr bwMode="auto">
          <a:xfrm flipH="1">
            <a:off x="2771775" y="6021388"/>
            <a:ext cx="9366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73" name="Line 21"/>
          <p:cNvSpPr>
            <a:spLocks noChangeShapeType="1"/>
          </p:cNvSpPr>
          <p:nvPr/>
        </p:nvSpPr>
        <p:spPr bwMode="auto">
          <a:xfrm flipH="1">
            <a:off x="3348038" y="4292600"/>
            <a:ext cx="9366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74" name="Line 22"/>
          <p:cNvSpPr>
            <a:spLocks noChangeShapeType="1"/>
          </p:cNvSpPr>
          <p:nvPr/>
        </p:nvSpPr>
        <p:spPr bwMode="auto">
          <a:xfrm flipH="1">
            <a:off x="4356100" y="4005263"/>
            <a:ext cx="9366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75" name="Line 23"/>
          <p:cNvSpPr>
            <a:spLocks noChangeShapeType="1"/>
          </p:cNvSpPr>
          <p:nvPr/>
        </p:nvSpPr>
        <p:spPr bwMode="auto">
          <a:xfrm flipH="1">
            <a:off x="5364163" y="4005263"/>
            <a:ext cx="9366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76" name="Line 24"/>
          <p:cNvSpPr>
            <a:spLocks noChangeShapeType="1"/>
          </p:cNvSpPr>
          <p:nvPr/>
        </p:nvSpPr>
        <p:spPr bwMode="auto">
          <a:xfrm flipH="1">
            <a:off x="6372225" y="4005263"/>
            <a:ext cx="9366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77" name="Line 25"/>
          <p:cNvSpPr>
            <a:spLocks noChangeShapeType="1"/>
          </p:cNvSpPr>
          <p:nvPr/>
        </p:nvSpPr>
        <p:spPr bwMode="auto">
          <a:xfrm flipH="1">
            <a:off x="4356100" y="5084763"/>
            <a:ext cx="9366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78" name="Line 26"/>
          <p:cNvSpPr>
            <a:spLocks noChangeShapeType="1"/>
          </p:cNvSpPr>
          <p:nvPr/>
        </p:nvSpPr>
        <p:spPr bwMode="auto">
          <a:xfrm flipH="1">
            <a:off x="5364163" y="5084763"/>
            <a:ext cx="9366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79" name="Line 27"/>
          <p:cNvSpPr>
            <a:spLocks noChangeShapeType="1"/>
          </p:cNvSpPr>
          <p:nvPr/>
        </p:nvSpPr>
        <p:spPr bwMode="auto">
          <a:xfrm flipH="1">
            <a:off x="6372225" y="5084763"/>
            <a:ext cx="9366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80" name="Line 28"/>
          <p:cNvSpPr>
            <a:spLocks noChangeShapeType="1"/>
          </p:cNvSpPr>
          <p:nvPr/>
        </p:nvSpPr>
        <p:spPr bwMode="auto">
          <a:xfrm flipH="1">
            <a:off x="5795963" y="6021388"/>
            <a:ext cx="9366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81" name="Line 29"/>
          <p:cNvSpPr>
            <a:spLocks noChangeShapeType="1"/>
          </p:cNvSpPr>
          <p:nvPr/>
        </p:nvSpPr>
        <p:spPr bwMode="auto">
          <a:xfrm flipH="1">
            <a:off x="6804025" y="5157788"/>
            <a:ext cx="0" cy="7921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82" name="Line 30"/>
          <p:cNvSpPr>
            <a:spLocks noChangeShapeType="1"/>
          </p:cNvSpPr>
          <p:nvPr/>
        </p:nvSpPr>
        <p:spPr bwMode="auto">
          <a:xfrm flipH="1">
            <a:off x="5795963" y="5157788"/>
            <a:ext cx="0" cy="7921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83" name="Line 31"/>
          <p:cNvSpPr>
            <a:spLocks noChangeShapeType="1"/>
          </p:cNvSpPr>
          <p:nvPr/>
        </p:nvSpPr>
        <p:spPr bwMode="auto">
          <a:xfrm flipH="1">
            <a:off x="7380288" y="4437063"/>
            <a:ext cx="0" cy="7921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84" name="Line 32"/>
          <p:cNvSpPr>
            <a:spLocks noChangeShapeType="1"/>
          </p:cNvSpPr>
          <p:nvPr/>
        </p:nvSpPr>
        <p:spPr bwMode="auto">
          <a:xfrm flipH="1">
            <a:off x="7380288" y="3644900"/>
            <a:ext cx="0" cy="7921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smtClean="0"/>
              <a:t>ОКНО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1811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800" b="1" smtClean="0"/>
              <a:t>В комнате нашей большое окно,</a:t>
            </a:r>
          </a:p>
          <a:p>
            <a:pPr eaLnBrk="1" hangingPunct="1">
              <a:buFontTx/>
              <a:buNone/>
            </a:pPr>
            <a:r>
              <a:rPr lang="ru-RU" altLang="ru-RU" sz="2800" b="1" smtClean="0"/>
              <a:t>Вижу лужайку я из него.</a:t>
            </a:r>
          </a:p>
        </p:txBody>
      </p:sp>
      <p:pic>
        <p:nvPicPr>
          <p:cNvPr id="21508" name="Picture 5" descr="12442843392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80288" y="260350"/>
            <a:ext cx="1528762" cy="1582738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</p:pic>
      <p:sp>
        <p:nvSpPr>
          <p:cNvPr id="20485" name="Rectangle 6"/>
          <p:cNvSpPr>
            <a:spLocks noChangeArrowheads="1"/>
          </p:cNvSpPr>
          <p:nvPr/>
        </p:nvSpPr>
        <p:spPr bwMode="auto">
          <a:xfrm>
            <a:off x="6372225" y="5445125"/>
            <a:ext cx="22844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ru-RU" altLang="ru-RU">
              <a:latin typeface="Arial" charset="0"/>
            </a:endParaRPr>
          </a:p>
        </p:txBody>
      </p:sp>
      <p:sp>
        <p:nvSpPr>
          <p:cNvPr id="20486" name="Line 7"/>
          <p:cNvSpPr>
            <a:spLocks noChangeShapeType="1"/>
          </p:cNvSpPr>
          <p:nvPr/>
        </p:nvSpPr>
        <p:spPr bwMode="auto">
          <a:xfrm flipH="1">
            <a:off x="3059113" y="3068638"/>
            <a:ext cx="0" cy="7921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87" name="Line 8"/>
          <p:cNvSpPr>
            <a:spLocks noChangeShapeType="1"/>
          </p:cNvSpPr>
          <p:nvPr/>
        </p:nvSpPr>
        <p:spPr bwMode="auto">
          <a:xfrm flipH="1">
            <a:off x="3059113" y="3933825"/>
            <a:ext cx="0" cy="7921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88" name="Line 9"/>
          <p:cNvSpPr>
            <a:spLocks noChangeShapeType="1"/>
          </p:cNvSpPr>
          <p:nvPr/>
        </p:nvSpPr>
        <p:spPr bwMode="auto">
          <a:xfrm flipH="1">
            <a:off x="3059113" y="4797425"/>
            <a:ext cx="0" cy="7921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89" name="Line 10"/>
          <p:cNvSpPr>
            <a:spLocks noChangeShapeType="1"/>
          </p:cNvSpPr>
          <p:nvPr/>
        </p:nvSpPr>
        <p:spPr bwMode="auto">
          <a:xfrm flipH="1">
            <a:off x="4067175" y="3933825"/>
            <a:ext cx="0" cy="7921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90" name="Line 11"/>
          <p:cNvSpPr>
            <a:spLocks noChangeShapeType="1"/>
          </p:cNvSpPr>
          <p:nvPr/>
        </p:nvSpPr>
        <p:spPr bwMode="auto">
          <a:xfrm flipH="1">
            <a:off x="4067175" y="4797425"/>
            <a:ext cx="0" cy="7921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91" name="Line 12"/>
          <p:cNvSpPr>
            <a:spLocks noChangeShapeType="1"/>
          </p:cNvSpPr>
          <p:nvPr/>
        </p:nvSpPr>
        <p:spPr bwMode="auto">
          <a:xfrm flipH="1">
            <a:off x="5076825" y="3933825"/>
            <a:ext cx="0" cy="7921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92" name="Line 13"/>
          <p:cNvSpPr>
            <a:spLocks noChangeShapeType="1"/>
          </p:cNvSpPr>
          <p:nvPr/>
        </p:nvSpPr>
        <p:spPr bwMode="auto">
          <a:xfrm flipH="1">
            <a:off x="5076825" y="4797425"/>
            <a:ext cx="0" cy="7921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93" name="Line 14"/>
          <p:cNvSpPr>
            <a:spLocks noChangeShapeType="1"/>
          </p:cNvSpPr>
          <p:nvPr/>
        </p:nvSpPr>
        <p:spPr bwMode="auto">
          <a:xfrm flipH="1">
            <a:off x="6156325" y="4797425"/>
            <a:ext cx="0" cy="7921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94" name="Line 15"/>
          <p:cNvSpPr>
            <a:spLocks noChangeShapeType="1"/>
          </p:cNvSpPr>
          <p:nvPr/>
        </p:nvSpPr>
        <p:spPr bwMode="auto">
          <a:xfrm flipH="1">
            <a:off x="6156325" y="3933825"/>
            <a:ext cx="0" cy="7921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95" name="Line 16"/>
          <p:cNvSpPr>
            <a:spLocks noChangeShapeType="1"/>
          </p:cNvSpPr>
          <p:nvPr/>
        </p:nvSpPr>
        <p:spPr bwMode="auto">
          <a:xfrm flipH="1">
            <a:off x="6156325" y="3068638"/>
            <a:ext cx="0" cy="7921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96" name="Line 17"/>
          <p:cNvSpPr>
            <a:spLocks noChangeShapeType="1"/>
          </p:cNvSpPr>
          <p:nvPr/>
        </p:nvSpPr>
        <p:spPr bwMode="auto">
          <a:xfrm flipH="1">
            <a:off x="3132138" y="3068638"/>
            <a:ext cx="9366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97" name="Line 18"/>
          <p:cNvSpPr>
            <a:spLocks noChangeShapeType="1"/>
          </p:cNvSpPr>
          <p:nvPr/>
        </p:nvSpPr>
        <p:spPr bwMode="auto">
          <a:xfrm flipH="1">
            <a:off x="4140200" y="3068638"/>
            <a:ext cx="9366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98" name="Line 19"/>
          <p:cNvSpPr>
            <a:spLocks noChangeShapeType="1"/>
          </p:cNvSpPr>
          <p:nvPr/>
        </p:nvSpPr>
        <p:spPr bwMode="auto">
          <a:xfrm flipH="1">
            <a:off x="5148263" y="3068638"/>
            <a:ext cx="9366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99" name="Line 20"/>
          <p:cNvSpPr>
            <a:spLocks noChangeShapeType="1"/>
          </p:cNvSpPr>
          <p:nvPr/>
        </p:nvSpPr>
        <p:spPr bwMode="auto">
          <a:xfrm flipH="1">
            <a:off x="3132138" y="3860800"/>
            <a:ext cx="9366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500" name="Line 21"/>
          <p:cNvSpPr>
            <a:spLocks noChangeShapeType="1"/>
          </p:cNvSpPr>
          <p:nvPr/>
        </p:nvSpPr>
        <p:spPr bwMode="auto">
          <a:xfrm flipH="1">
            <a:off x="4140200" y="3860800"/>
            <a:ext cx="9366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501" name="Line 22"/>
          <p:cNvSpPr>
            <a:spLocks noChangeShapeType="1"/>
          </p:cNvSpPr>
          <p:nvPr/>
        </p:nvSpPr>
        <p:spPr bwMode="auto">
          <a:xfrm flipH="1">
            <a:off x="5148263" y="3860800"/>
            <a:ext cx="9366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502" name="Line 23"/>
          <p:cNvSpPr>
            <a:spLocks noChangeShapeType="1"/>
          </p:cNvSpPr>
          <p:nvPr/>
        </p:nvSpPr>
        <p:spPr bwMode="auto">
          <a:xfrm flipH="1">
            <a:off x="5148263" y="4508500"/>
            <a:ext cx="9366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503" name="Line 24"/>
          <p:cNvSpPr>
            <a:spLocks noChangeShapeType="1"/>
          </p:cNvSpPr>
          <p:nvPr/>
        </p:nvSpPr>
        <p:spPr bwMode="auto">
          <a:xfrm flipH="1">
            <a:off x="3059113" y="5661025"/>
            <a:ext cx="9366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504" name="Line 25"/>
          <p:cNvSpPr>
            <a:spLocks noChangeShapeType="1"/>
          </p:cNvSpPr>
          <p:nvPr/>
        </p:nvSpPr>
        <p:spPr bwMode="auto">
          <a:xfrm flipH="1">
            <a:off x="4067175" y="5661025"/>
            <a:ext cx="9366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505" name="Line 26"/>
          <p:cNvSpPr>
            <a:spLocks noChangeShapeType="1"/>
          </p:cNvSpPr>
          <p:nvPr/>
        </p:nvSpPr>
        <p:spPr bwMode="auto">
          <a:xfrm flipH="1">
            <a:off x="5148263" y="5661025"/>
            <a:ext cx="9366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6216650" cy="1381125"/>
          </a:xfrm>
        </p:spPr>
        <p:txBody>
          <a:bodyPr/>
          <a:lstStyle/>
          <a:p>
            <a:pPr eaLnBrk="1" hangingPunct="1">
              <a:defRPr/>
            </a:pPr>
            <a:r>
              <a:rPr lang="ru-RU" b="1" smtClean="0"/>
              <a:t>РАКЕТА 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12875"/>
            <a:ext cx="6491287" cy="190023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800" b="1" smtClean="0"/>
              <a:t>В небо ракета стрелою взлетела.</a:t>
            </a:r>
          </a:p>
          <a:p>
            <a:pPr eaLnBrk="1" hangingPunct="1">
              <a:buFontTx/>
              <a:buNone/>
            </a:pPr>
            <a:r>
              <a:rPr lang="ru-RU" altLang="ru-RU" sz="2800" b="1" smtClean="0"/>
              <a:t>В ней космонавт летит сильный  и смелый.</a:t>
            </a:r>
          </a:p>
        </p:txBody>
      </p:sp>
      <p:pic>
        <p:nvPicPr>
          <p:cNvPr id="22532" name="Picture 5" descr="412px-Proton_Zvezda"/>
          <p:cNvPicPr>
            <a:picLocks noChangeAspect="1" noChangeArrowheads="1"/>
          </p:cNvPicPr>
          <p:nvPr/>
        </p:nvPicPr>
        <p:blipFill>
          <a:blip r:embed="rId2"/>
          <a:srcRect l="-252" t="15491" r="36304" b="10788"/>
          <a:stretch>
            <a:fillRect/>
          </a:stretch>
        </p:blipFill>
        <p:spPr bwMode="auto">
          <a:xfrm>
            <a:off x="6659563" y="1773238"/>
            <a:ext cx="1844675" cy="3095625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</p:pic>
      <p:sp>
        <p:nvSpPr>
          <p:cNvPr id="21509" name="Rectangle 6"/>
          <p:cNvSpPr>
            <a:spLocks noChangeArrowheads="1"/>
          </p:cNvSpPr>
          <p:nvPr/>
        </p:nvSpPr>
        <p:spPr bwMode="auto">
          <a:xfrm>
            <a:off x="4859338" y="404813"/>
            <a:ext cx="3168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ru-RU" altLang="ru-RU">
              <a:latin typeface="Arial" charset="0"/>
            </a:endParaRPr>
          </a:p>
        </p:txBody>
      </p:sp>
      <p:sp>
        <p:nvSpPr>
          <p:cNvPr id="21510" name="Line 7"/>
          <p:cNvSpPr>
            <a:spLocks noChangeShapeType="1"/>
          </p:cNvSpPr>
          <p:nvPr/>
        </p:nvSpPr>
        <p:spPr bwMode="auto">
          <a:xfrm flipH="1">
            <a:off x="3132138" y="4076700"/>
            <a:ext cx="9366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511" name="Line 8"/>
          <p:cNvSpPr>
            <a:spLocks noChangeShapeType="1"/>
          </p:cNvSpPr>
          <p:nvPr/>
        </p:nvSpPr>
        <p:spPr bwMode="auto">
          <a:xfrm flipH="1">
            <a:off x="3132138" y="5013325"/>
            <a:ext cx="9366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512" name="Line 9"/>
          <p:cNvSpPr>
            <a:spLocks noChangeShapeType="1"/>
          </p:cNvSpPr>
          <p:nvPr/>
        </p:nvSpPr>
        <p:spPr bwMode="auto">
          <a:xfrm flipH="1">
            <a:off x="3132138" y="5876925"/>
            <a:ext cx="9366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513" name="Line 10"/>
          <p:cNvSpPr>
            <a:spLocks noChangeShapeType="1"/>
          </p:cNvSpPr>
          <p:nvPr/>
        </p:nvSpPr>
        <p:spPr bwMode="auto">
          <a:xfrm flipH="1">
            <a:off x="3563938" y="6597650"/>
            <a:ext cx="9366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514" name="Line 11"/>
          <p:cNvSpPr>
            <a:spLocks noChangeShapeType="1"/>
          </p:cNvSpPr>
          <p:nvPr/>
        </p:nvSpPr>
        <p:spPr bwMode="auto">
          <a:xfrm flipH="1">
            <a:off x="2555875" y="6597650"/>
            <a:ext cx="9366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515" name="Line 12"/>
          <p:cNvSpPr>
            <a:spLocks noChangeShapeType="1"/>
          </p:cNvSpPr>
          <p:nvPr/>
        </p:nvSpPr>
        <p:spPr bwMode="auto">
          <a:xfrm flipH="1">
            <a:off x="2484438" y="5805488"/>
            <a:ext cx="287337" cy="7207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516" name="Line 13"/>
          <p:cNvSpPr>
            <a:spLocks noChangeShapeType="1"/>
          </p:cNvSpPr>
          <p:nvPr/>
        </p:nvSpPr>
        <p:spPr bwMode="auto">
          <a:xfrm flipH="1">
            <a:off x="2771775" y="5013325"/>
            <a:ext cx="287338" cy="7207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517" name="Line 14"/>
          <p:cNvSpPr>
            <a:spLocks noChangeShapeType="1"/>
          </p:cNvSpPr>
          <p:nvPr/>
        </p:nvSpPr>
        <p:spPr bwMode="auto">
          <a:xfrm>
            <a:off x="4356100" y="5949950"/>
            <a:ext cx="215900" cy="6477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518" name="Line 15"/>
          <p:cNvSpPr>
            <a:spLocks noChangeShapeType="1"/>
          </p:cNvSpPr>
          <p:nvPr/>
        </p:nvSpPr>
        <p:spPr bwMode="auto">
          <a:xfrm>
            <a:off x="4140200" y="5084763"/>
            <a:ext cx="217488" cy="7921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519" name="Line 16"/>
          <p:cNvSpPr>
            <a:spLocks noChangeShapeType="1"/>
          </p:cNvSpPr>
          <p:nvPr/>
        </p:nvSpPr>
        <p:spPr bwMode="auto">
          <a:xfrm flipH="1">
            <a:off x="3132138" y="5013325"/>
            <a:ext cx="0" cy="7937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520" name="Line 17"/>
          <p:cNvSpPr>
            <a:spLocks noChangeShapeType="1"/>
          </p:cNvSpPr>
          <p:nvPr/>
        </p:nvSpPr>
        <p:spPr bwMode="auto">
          <a:xfrm flipH="1">
            <a:off x="4067175" y="5084763"/>
            <a:ext cx="0" cy="7937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521" name="Line 18"/>
          <p:cNvSpPr>
            <a:spLocks noChangeShapeType="1"/>
          </p:cNvSpPr>
          <p:nvPr/>
        </p:nvSpPr>
        <p:spPr bwMode="auto">
          <a:xfrm flipH="1">
            <a:off x="3132138" y="4149725"/>
            <a:ext cx="0" cy="7937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522" name="Line 19"/>
          <p:cNvSpPr>
            <a:spLocks noChangeShapeType="1"/>
          </p:cNvSpPr>
          <p:nvPr/>
        </p:nvSpPr>
        <p:spPr bwMode="auto">
          <a:xfrm flipH="1">
            <a:off x="4067175" y="4149725"/>
            <a:ext cx="0" cy="7937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523" name="Line 20"/>
          <p:cNvSpPr>
            <a:spLocks noChangeShapeType="1"/>
          </p:cNvSpPr>
          <p:nvPr/>
        </p:nvSpPr>
        <p:spPr bwMode="auto">
          <a:xfrm flipH="1">
            <a:off x="3132138" y="3284538"/>
            <a:ext cx="431800" cy="72231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524" name="Line 21"/>
          <p:cNvSpPr>
            <a:spLocks noChangeShapeType="1"/>
          </p:cNvSpPr>
          <p:nvPr/>
        </p:nvSpPr>
        <p:spPr bwMode="auto">
          <a:xfrm>
            <a:off x="3635375" y="3284538"/>
            <a:ext cx="431800" cy="7937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dirty="0" smtClean="0"/>
              <a:t>КВАДРАТ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8175" y="1557338"/>
            <a:ext cx="6716713" cy="1150937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800" b="1" smtClean="0"/>
              <a:t>Четыре палочки сложил </a:t>
            </a:r>
          </a:p>
          <a:p>
            <a:pPr eaLnBrk="1" hangingPunct="1">
              <a:buFontTx/>
              <a:buNone/>
            </a:pPr>
            <a:r>
              <a:rPr lang="ru-RU" altLang="ru-RU" sz="2800" b="1" smtClean="0"/>
              <a:t>И вот квадратик получил.</a:t>
            </a:r>
          </a:p>
        </p:txBody>
      </p:sp>
      <p:sp>
        <p:nvSpPr>
          <p:cNvPr id="4100" name="Line 8"/>
          <p:cNvSpPr>
            <a:spLocks noChangeShapeType="1"/>
          </p:cNvSpPr>
          <p:nvPr/>
        </p:nvSpPr>
        <p:spPr bwMode="auto">
          <a:xfrm>
            <a:off x="5435600" y="3141663"/>
            <a:ext cx="0" cy="1582737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1" name="Line 10"/>
          <p:cNvSpPr>
            <a:spLocks noChangeShapeType="1"/>
          </p:cNvSpPr>
          <p:nvPr/>
        </p:nvSpPr>
        <p:spPr bwMode="auto">
          <a:xfrm>
            <a:off x="5508625" y="3068638"/>
            <a:ext cx="1655763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2" name="Line 11"/>
          <p:cNvSpPr>
            <a:spLocks noChangeShapeType="1"/>
          </p:cNvSpPr>
          <p:nvPr/>
        </p:nvSpPr>
        <p:spPr bwMode="auto">
          <a:xfrm>
            <a:off x="7308850" y="3068638"/>
            <a:ext cx="0" cy="1655762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3" name="Line 12"/>
          <p:cNvSpPr>
            <a:spLocks noChangeShapeType="1"/>
          </p:cNvSpPr>
          <p:nvPr/>
        </p:nvSpPr>
        <p:spPr bwMode="auto">
          <a:xfrm>
            <a:off x="5508625" y="4797425"/>
            <a:ext cx="1800225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4" name="AutoShape 13"/>
          <p:cNvSpPr>
            <a:spLocks noChangeArrowheads="1"/>
          </p:cNvSpPr>
          <p:nvPr/>
        </p:nvSpPr>
        <p:spPr bwMode="auto">
          <a:xfrm rot="-2703824">
            <a:off x="1333500" y="2720975"/>
            <a:ext cx="3168650" cy="3168650"/>
          </a:xfrm>
          <a:prstGeom prst="diamond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5641975" cy="1314450"/>
          </a:xfrm>
        </p:spPr>
        <p:txBody>
          <a:bodyPr/>
          <a:lstStyle/>
          <a:p>
            <a:pPr eaLnBrk="1" hangingPunct="1">
              <a:defRPr/>
            </a:pPr>
            <a:r>
              <a:rPr lang="ru-RU" b="1" smtClean="0"/>
              <a:t>ПАРОХОД</a:t>
            </a:r>
            <a:r>
              <a:rPr lang="ru-RU" smtClean="0"/>
              <a:t> 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7450" y="1484313"/>
            <a:ext cx="5267325" cy="16129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800" b="1" smtClean="0"/>
              <a:t>Пароход большой плывёт.</a:t>
            </a:r>
          </a:p>
          <a:p>
            <a:pPr eaLnBrk="1" hangingPunct="1">
              <a:buFontTx/>
              <a:buNone/>
            </a:pPr>
            <a:r>
              <a:rPr lang="ru-RU" altLang="ru-RU" sz="2800" b="1" smtClean="0"/>
              <a:t>Капитан его ведёт.</a:t>
            </a:r>
          </a:p>
        </p:txBody>
      </p:sp>
      <p:pic>
        <p:nvPicPr>
          <p:cNvPr id="23556" name="Picture 5" descr="letter-2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92725" y="333375"/>
            <a:ext cx="3457575" cy="1871663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</p:pic>
      <p:sp>
        <p:nvSpPr>
          <p:cNvPr id="22533" name="Rectangle 6"/>
          <p:cNvSpPr>
            <a:spLocks noChangeArrowheads="1"/>
          </p:cNvSpPr>
          <p:nvPr/>
        </p:nvSpPr>
        <p:spPr bwMode="auto">
          <a:xfrm>
            <a:off x="5940425" y="5661025"/>
            <a:ext cx="26257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ru-RU" altLang="ru-RU">
              <a:latin typeface="Arial" charset="0"/>
            </a:endParaRPr>
          </a:p>
        </p:txBody>
      </p:sp>
      <p:sp>
        <p:nvSpPr>
          <p:cNvPr id="22534" name="Line 7"/>
          <p:cNvSpPr>
            <a:spLocks noChangeShapeType="1"/>
          </p:cNvSpPr>
          <p:nvPr/>
        </p:nvSpPr>
        <p:spPr bwMode="auto">
          <a:xfrm flipH="1">
            <a:off x="4356100" y="3068638"/>
            <a:ext cx="0" cy="7937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35" name="Line 8"/>
          <p:cNvSpPr>
            <a:spLocks noChangeShapeType="1"/>
          </p:cNvSpPr>
          <p:nvPr/>
        </p:nvSpPr>
        <p:spPr bwMode="auto">
          <a:xfrm flipH="1">
            <a:off x="4643438" y="3068638"/>
            <a:ext cx="0" cy="7937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36" name="Line 9"/>
          <p:cNvSpPr>
            <a:spLocks noChangeShapeType="1"/>
          </p:cNvSpPr>
          <p:nvPr/>
        </p:nvSpPr>
        <p:spPr bwMode="auto">
          <a:xfrm flipH="1">
            <a:off x="3995738" y="3860800"/>
            <a:ext cx="0" cy="7937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37" name="Line 10"/>
          <p:cNvSpPr>
            <a:spLocks noChangeShapeType="1"/>
          </p:cNvSpPr>
          <p:nvPr/>
        </p:nvSpPr>
        <p:spPr bwMode="auto">
          <a:xfrm flipH="1">
            <a:off x="5003800" y="3860800"/>
            <a:ext cx="0" cy="7937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38" name="Line 11"/>
          <p:cNvSpPr>
            <a:spLocks noChangeShapeType="1"/>
          </p:cNvSpPr>
          <p:nvPr/>
        </p:nvSpPr>
        <p:spPr bwMode="auto">
          <a:xfrm>
            <a:off x="4067175" y="3860800"/>
            <a:ext cx="863600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39" name="Line 12"/>
          <p:cNvSpPr>
            <a:spLocks noChangeShapeType="1"/>
          </p:cNvSpPr>
          <p:nvPr/>
        </p:nvSpPr>
        <p:spPr bwMode="auto">
          <a:xfrm>
            <a:off x="2195513" y="4724400"/>
            <a:ext cx="863600" cy="5762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40" name="Line 13"/>
          <p:cNvSpPr>
            <a:spLocks noChangeShapeType="1"/>
          </p:cNvSpPr>
          <p:nvPr/>
        </p:nvSpPr>
        <p:spPr bwMode="auto">
          <a:xfrm flipH="1">
            <a:off x="5940425" y="4724400"/>
            <a:ext cx="792163" cy="5778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41" name="Line 14"/>
          <p:cNvSpPr>
            <a:spLocks noChangeShapeType="1"/>
          </p:cNvSpPr>
          <p:nvPr/>
        </p:nvSpPr>
        <p:spPr bwMode="auto">
          <a:xfrm>
            <a:off x="5076825" y="4652963"/>
            <a:ext cx="863600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42" name="Line 15"/>
          <p:cNvSpPr>
            <a:spLocks noChangeShapeType="1"/>
          </p:cNvSpPr>
          <p:nvPr/>
        </p:nvSpPr>
        <p:spPr bwMode="auto">
          <a:xfrm>
            <a:off x="3059113" y="4652963"/>
            <a:ext cx="863600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43" name="Line 16"/>
          <p:cNvSpPr>
            <a:spLocks noChangeShapeType="1"/>
          </p:cNvSpPr>
          <p:nvPr/>
        </p:nvSpPr>
        <p:spPr bwMode="auto">
          <a:xfrm>
            <a:off x="4067175" y="4652963"/>
            <a:ext cx="863600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44" name="Line 17"/>
          <p:cNvSpPr>
            <a:spLocks noChangeShapeType="1"/>
          </p:cNvSpPr>
          <p:nvPr/>
        </p:nvSpPr>
        <p:spPr bwMode="auto">
          <a:xfrm>
            <a:off x="2124075" y="4652963"/>
            <a:ext cx="863600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45" name="Line 18"/>
          <p:cNvSpPr>
            <a:spLocks noChangeShapeType="1"/>
          </p:cNvSpPr>
          <p:nvPr/>
        </p:nvSpPr>
        <p:spPr bwMode="auto">
          <a:xfrm>
            <a:off x="6011863" y="4652963"/>
            <a:ext cx="863600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46" name="Line 19"/>
          <p:cNvSpPr>
            <a:spLocks noChangeShapeType="1"/>
          </p:cNvSpPr>
          <p:nvPr/>
        </p:nvSpPr>
        <p:spPr bwMode="auto">
          <a:xfrm>
            <a:off x="3132138" y="5300663"/>
            <a:ext cx="863600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47" name="Line 20"/>
          <p:cNvSpPr>
            <a:spLocks noChangeShapeType="1"/>
          </p:cNvSpPr>
          <p:nvPr/>
        </p:nvSpPr>
        <p:spPr bwMode="auto">
          <a:xfrm>
            <a:off x="4067175" y="5300663"/>
            <a:ext cx="863600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48" name="Line 21"/>
          <p:cNvSpPr>
            <a:spLocks noChangeShapeType="1"/>
          </p:cNvSpPr>
          <p:nvPr/>
        </p:nvSpPr>
        <p:spPr bwMode="auto">
          <a:xfrm>
            <a:off x="5003800" y="5300663"/>
            <a:ext cx="863600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0"/>
            <a:ext cx="4416425" cy="1525588"/>
          </a:xfrm>
        </p:spPr>
        <p:txBody>
          <a:bodyPr/>
          <a:lstStyle/>
          <a:p>
            <a:pPr eaLnBrk="1" hangingPunct="1">
              <a:defRPr/>
            </a:pPr>
            <a:r>
              <a:rPr lang="ru-RU" b="1" smtClean="0"/>
              <a:t>ТАНК</a:t>
            </a:r>
            <a:r>
              <a:rPr lang="ru-RU" smtClean="0"/>
              <a:t> 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5051425" cy="19732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800" b="1" smtClean="0"/>
              <a:t>Танк на войне – </a:t>
            </a:r>
          </a:p>
          <a:p>
            <a:pPr eaLnBrk="1" hangingPunct="1">
              <a:buFontTx/>
              <a:buNone/>
            </a:pPr>
            <a:r>
              <a:rPr lang="ru-RU" altLang="ru-RU" sz="2800" b="1" smtClean="0"/>
              <a:t>боевая машина,</a:t>
            </a:r>
          </a:p>
          <a:p>
            <a:pPr eaLnBrk="1" hangingPunct="1">
              <a:buFontTx/>
              <a:buNone/>
            </a:pPr>
            <a:r>
              <a:rPr lang="ru-RU" altLang="ru-RU" sz="2800" b="1" smtClean="0"/>
              <a:t>Сильная, смелая, несокрушимая.</a:t>
            </a:r>
          </a:p>
        </p:txBody>
      </p:sp>
      <p:pic>
        <p:nvPicPr>
          <p:cNvPr id="24580" name="Picture 5" descr="t54_0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9700" y="333375"/>
            <a:ext cx="3495675" cy="2151063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</p:pic>
      <p:sp>
        <p:nvSpPr>
          <p:cNvPr id="23557" name="Rectangle 6"/>
          <p:cNvSpPr>
            <a:spLocks noChangeArrowheads="1"/>
          </p:cNvSpPr>
          <p:nvPr/>
        </p:nvSpPr>
        <p:spPr bwMode="auto">
          <a:xfrm>
            <a:off x="3708400" y="333375"/>
            <a:ext cx="29956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ru-RU" altLang="ru-RU">
              <a:latin typeface="Arial" charset="0"/>
            </a:endParaRPr>
          </a:p>
        </p:txBody>
      </p:sp>
      <p:sp>
        <p:nvSpPr>
          <p:cNvPr id="23558" name="Line 7"/>
          <p:cNvSpPr>
            <a:spLocks noChangeShapeType="1"/>
          </p:cNvSpPr>
          <p:nvPr/>
        </p:nvSpPr>
        <p:spPr bwMode="auto">
          <a:xfrm>
            <a:off x="5508625" y="5445125"/>
            <a:ext cx="863600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559" name="Line 8"/>
          <p:cNvSpPr>
            <a:spLocks noChangeShapeType="1"/>
          </p:cNvSpPr>
          <p:nvPr/>
        </p:nvSpPr>
        <p:spPr bwMode="auto">
          <a:xfrm>
            <a:off x="2700338" y="4652963"/>
            <a:ext cx="863600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560" name="Line 9"/>
          <p:cNvSpPr>
            <a:spLocks noChangeShapeType="1"/>
          </p:cNvSpPr>
          <p:nvPr/>
        </p:nvSpPr>
        <p:spPr bwMode="auto">
          <a:xfrm>
            <a:off x="4140200" y="3860800"/>
            <a:ext cx="863600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561" name="Line 10"/>
          <p:cNvSpPr>
            <a:spLocks noChangeShapeType="1"/>
          </p:cNvSpPr>
          <p:nvPr/>
        </p:nvSpPr>
        <p:spPr bwMode="auto">
          <a:xfrm>
            <a:off x="4572000" y="5445125"/>
            <a:ext cx="863600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562" name="Line 11"/>
          <p:cNvSpPr>
            <a:spLocks noChangeShapeType="1"/>
          </p:cNvSpPr>
          <p:nvPr/>
        </p:nvSpPr>
        <p:spPr bwMode="auto">
          <a:xfrm>
            <a:off x="3635375" y="5445125"/>
            <a:ext cx="863600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563" name="Line 12"/>
          <p:cNvSpPr>
            <a:spLocks noChangeShapeType="1"/>
          </p:cNvSpPr>
          <p:nvPr/>
        </p:nvSpPr>
        <p:spPr bwMode="auto">
          <a:xfrm>
            <a:off x="2700338" y="5445125"/>
            <a:ext cx="863600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564" name="Line 13"/>
          <p:cNvSpPr>
            <a:spLocks noChangeShapeType="1"/>
          </p:cNvSpPr>
          <p:nvPr/>
        </p:nvSpPr>
        <p:spPr bwMode="auto">
          <a:xfrm>
            <a:off x="3635375" y="4652963"/>
            <a:ext cx="863600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565" name="Line 14"/>
          <p:cNvSpPr>
            <a:spLocks noChangeShapeType="1"/>
          </p:cNvSpPr>
          <p:nvPr/>
        </p:nvSpPr>
        <p:spPr bwMode="auto">
          <a:xfrm>
            <a:off x="4572000" y="4652963"/>
            <a:ext cx="863600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566" name="Line 15"/>
          <p:cNvSpPr>
            <a:spLocks noChangeShapeType="1"/>
          </p:cNvSpPr>
          <p:nvPr/>
        </p:nvSpPr>
        <p:spPr bwMode="auto">
          <a:xfrm>
            <a:off x="5508625" y="4652963"/>
            <a:ext cx="863600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567" name="Line 16"/>
          <p:cNvSpPr>
            <a:spLocks noChangeShapeType="1"/>
          </p:cNvSpPr>
          <p:nvPr/>
        </p:nvSpPr>
        <p:spPr bwMode="auto">
          <a:xfrm>
            <a:off x="5148263" y="4149725"/>
            <a:ext cx="863600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568" name="Line 17"/>
          <p:cNvSpPr>
            <a:spLocks noChangeShapeType="1"/>
          </p:cNvSpPr>
          <p:nvPr/>
        </p:nvSpPr>
        <p:spPr bwMode="auto">
          <a:xfrm>
            <a:off x="5076825" y="3860800"/>
            <a:ext cx="0" cy="7207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569" name="Line 18"/>
          <p:cNvSpPr>
            <a:spLocks noChangeShapeType="1"/>
          </p:cNvSpPr>
          <p:nvPr/>
        </p:nvSpPr>
        <p:spPr bwMode="auto">
          <a:xfrm>
            <a:off x="4067175" y="3860800"/>
            <a:ext cx="0" cy="7207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570" name="Line 19"/>
          <p:cNvSpPr>
            <a:spLocks noChangeShapeType="1"/>
          </p:cNvSpPr>
          <p:nvPr/>
        </p:nvSpPr>
        <p:spPr bwMode="auto">
          <a:xfrm flipH="1" flipV="1">
            <a:off x="6443663" y="4654550"/>
            <a:ext cx="649287" cy="3587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571" name="Line 20"/>
          <p:cNvSpPr>
            <a:spLocks noChangeShapeType="1"/>
          </p:cNvSpPr>
          <p:nvPr/>
        </p:nvSpPr>
        <p:spPr bwMode="auto">
          <a:xfrm flipV="1">
            <a:off x="6443663" y="5084763"/>
            <a:ext cx="720725" cy="3603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572" name="Line 21"/>
          <p:cNvSpPr>
            <a:spLocks noChangeShapeType="1"/>
          </p:cNvSpPr>
          <p:nvPr/>
        </p:nvSpPr>
        <p:spPr bwMode="auto">
          <a:xfrm flipV="1">
            <a:off x="1979613" y="4652963"/>
            <a:ext cx="720725" cy="3603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573" name="Line 22"/>
          <p:cNvSpPr>
            <a:spLocks noChangeShapeType="1"/>
          </p:cNvSpPr>
          <p:nvPr/>
        </p:nvSpPr>
        <p:spPr bwMode="auto">
          <a:xfrm flipH="1" flipV="1">
            <a:off x="1979613" y="5084763"/>
            <a:ext cx="649287" cy="3587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574" name="Line 24"/>
          <p:cNvSpPr>
            <a:spLocks noChangeShapeType="1"/>
          </p:cNvSpPr>
          <p:nvPr/>
        </p:nvSpPr>
        <p:spPr bwMode="auto">
          <a:xfrm>
            <a:off x="3059113" y="5084763"/>
            <a:ext cx="863600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575" name="Line 25"/>
          <p:cNvSpPr>
            <a:spLocks noChangeShapeType="1"/>
          </p:cNvSpPr>
          <p:nvPr/>
        </p:nvSpPr>
        <p:spPr bwMode="auto">
          <a:xfrm>
            <a:off x="4211638" y="5084763"/>
            <a:ext cx="863600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576" name="Line 26"/>
          <p:cNvSpPr>
            <a:spLocks noChangeShapeType="1"/>
          </p:cNvSpPr>
          <p:nvPr/>
        </p:nvSpPr>
        <p:spPr bwMode="auto">
          <a:xfrm>
            <a:off x="5219700" y="5084763"/>
            <a:ext cx="863600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5353050" cy="1525587"/>
          </a:xfrm>
        </p:spPr>
        <p:txBody>
          <a:bodyPr/>
          <a:lstStyle/>
          <a:p>
            <a:pPr eaLnBrk="1" hangingPunct="1">
              <a:defRPr/>
            </a:pPr>
            <a:r>
              <a:rPr lang="ru-RU" b="1" smtClean="0"/>
              <a:t>КАЧЕЛИ</a:t>
            </a:r>
            <a:r>
              <a:rPr lang="ru-RU" smtClean="0"/>
              <a:t> 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773238"/>
            <a:ext cx="8229600" cy="11080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800" b="1" smtClean="0"/>
              <a:t>Как высоко качели взлетают</a:t>
            </a:r>
          </a:p>
          <a:p>
            <a:pPr eaLnBrk="1" hangingPunct="1">
              <a:buFontTx/>
              <a:buNone/>
            </a:pPr>
            <a:r>
              <a:rPr lang="ru-RU" altLang="ru-RU" sz="2800" b="1" smtClean="0"/>
              <a:t>И ребятишек весёлых качают!</a:t>
            </a:r>
          </a:p>
        </p:txBody>
      </p:sp>
      <p:pic>
        <p:nvPicPr>
          <p:cNvPr id="25604" name="Picture 5" descr="kacheli_04"/>
          <p:cNvPicPr>
            <a:picLocks noChangeAspect="1" noChangeArrowheads="1"/>
          </p:cNvPicPr>
          <p:nvPr/>
        </p:nvPicPr>
        <p:blipFill>
          <a:blip r:embed="rId2"/>
          <a:srcRect l="15657" t="34744" r="-404" b="22580"/>
          <a:stretch>
            <a:fillRect/>
          </a:stretch>
        </p:blipFill>
        <p:spPr bwMode="auto">
          <a:xfrm>
            <a:off x="4932363" y="333375"/>
            <a:ext cx="3959225" cy="1497013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</p:pic>
      <p:sp>
        <p:nvSpPr>
          <p:cNvPr id="24581" name="Rectangle 6"/>
          <p:cNvSpPr>
            <a:spLocks noChangeArrowheads="1"/>
          </p:cNvSpPr>
          <p:nvPr/>
        </p:nvSpPr>
        <p:spPr bwMode="auto">
          <a:xfrm>
            <a:off x="3203575" y="5445125"/>
            <a:ext cx="48863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ru-RU" altLang="ru-RU">
              <a:latin typeface="Arial" charset="0"/>
            </a:endParaRPr>
          </a:p>
        </p:txBody>
      </p:sp>
      <p:sp>
        <p:nvSpPr>
          <p:cNvPr id="24582" name="Line 7"/>
          <p:cNvSpPr>
            <a:spLocks noChangeShapeType="1"/>
          </p:cNvSpPr>
          <p:nvPr/>
        </p:nvSpPr>
        <p:spPr bwMode="auto">
          <a:xfrm>
            <a:off x="2339975" y="4508500"/>
            <a:ext cx="863600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583" name="Line 8"/>
          <p:cNvSpPr>
            <a:spLocks noChangeShapeType="1"/>
          </p:cNvSpPr>
          <p:nvPr/>
        </p:nvSpPr>
        <p:spPr bwMode="auto">
          <a:xfrm>
            <a:off x="3276600" y="4508500"/>
            <a:ext cx="863600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584" name="Line 9"/>
          <p:cNvSpPr>
            <a:spLocks noChangeShapeType="1"/>
          </p:cNvSpPr>
          <p:nvPr/>
        </p:nvSpPr>
        <p:spPr bwMode="auto">
          <a:xfrm>
            <a:off x="4211638" y="4508500"/>
            <a:ext cx="863600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585" name="Line 10"/>
          <p:cNvSpPr>
            <a:spLocks noChangeShapeType="1"/>
          </p:cNvSpPr>
          <p:nvPr/>
        </p:nvSpPr>
        <p:spPr bwMode="auto">
          <a:xfrm>
            <a:off x="5148263" y="4508500"/>
            <a:ext cx="863600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586" name="Line 11"/>
          <p:cNvSpPr>
            <a:spLocks noChangeShapeType="1"/>
          </p:cNvSpPr>
          <p:nvPr/>
        </p:nvSpPr>
        <p:spPr bwMode="auto">
          <a:xfrm>
            <a:off x="6084888" y="4508500"/>
            <a:ext cx="863600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587" name="Line 12"/>
          <p:cNvSpPr>
            <a:spLocks noChangeShapeType="1"/>
          </p:cNvSpPr>
          <p:nvPr/>
        </p:nvSpPr>
        <p:spPr bwMode="auto">
          <a:xfrm>
            <a:off x="4356100" y="5300663"/>
            <a:ext cx="863600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588" name="Line 13"/>
          <p:cNvSpPr>
            <a:spLocks noChangeShapeType="1"/>
          </p:cNvSpPr>
          <p:nvPr/>
        </p:nvSpPr>
        <p:spPr bwMode="auto">
          <a:xfrm>
            <a:off x="2339975" y="3716338"/>
            <a:ext cx="0" cy="7207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589" name="Line 14"/>
          <p:cNvSpPr>
            <a:spLocks noChangeShapeType="1"/>
          </p:cNvSpPr>
          <p:nvPr/>
        </p:nvSpPr>
        <p:spPr bwMode="auto">
          <a:xfrm>
            <a:off x="6948488" y="3716338"/>
            <a:ext cx="0" cy="7207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590" name="Line 15"/>
          <p:cNvSpPr>
            <a:spLocks noChangeShapeType="1"/>
          </p:cNvSpPr>
          <p:nvPr/>
        </p:nvSpPr>
        <p:spPr bwMode="auto">
          <a:xfrm flipH="1" flipV="1">
            <a:off x="2411413" y="3789363"/>
            <a:ext cx="720725" cy="6492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591" name="Line 16"/>
          <p:cNvSpPr>
            <a:spLocks noChangeShapeType="1"/>
          </p:cNvSpPr>
          <p:nvPr/>
        </p:nvSpPr>
        <p:spPr bwMode="auto">
          <a:xfrm flipH="1" flipV="1">
            <a:off x="4787900" y="4581525"/>
            <a:ext cx="431800" cy="6477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592" name="Line 17"/>
          <p:cNvSpPr>
            <a:spLocks noChangeShapeType="1"/>
          </p:cNvSpPr>
          <p:nvPr/>
        </p:nvSpPr>
        <p:spPr bwMode="auto">
          <a:xfrm flipV="1">
            <a:off x="6227763" y="3789363"/>
            <a:ext cx="649287" cy="6477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593" name="Line 18"/>
          <p:cNvSpPr>
            <a:spLocks noChangeShapeType="1"/>
          </p:cNvSpPr>
          <p:nvPr/>
        </p:nvSpPr>
        <p:spPr bwMode="auto">
          <a:xfrm flipV="1">
            <a:off x="4284663" y="4581525"/>
            <a:ext cx="431800" cy="6477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5784850" cy="1309687"/>
          </a:xfrm>
        </p:spPr>
        <p:txBody>
          <a:bodyPr/>
          <a:lstStyle/>
          <a:p>
            <a:pPr eaLnBrk="1" hangingPunct="1">
              <a:defRPr/>
            </a:pPr>
            <a:r>
              <a:rPr lang="ru-RU" b="1" smtClean="0"/>
              <a:t>ЛОПАТА 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1080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800" b="1" smtClean="0"/>
              <a:t>Лопаткой я песок копаю,</a:t>
            </a:r>
          </a:p>
          <a:p>
            <a:pPr eaLnBrk="1" hangingPunct="1">
              <a:buFontTx/>
              <a:buNone/>
            </a:pPr>
            <a:r>
              <a:rPr lang="ru-RU" altLang="ru-RU" sz="2800" b="1" smtClean="0"/>
              <a:t>Песком машину нагружаю.</a:t>
            </a:r>
          </a:p>
        </p:txBody>
      </p:sp>
      <p:pic>
        <p:nvPicPr>
          <p:cNvPr id="26628" name="Picture 5" descr="1476"/>
          <p:cNvPicPr>
            <a:picLocks noChangeAspect="1" noChangeArrowheads="1"/>
          </p:cNvPicPr>
          <p:nvPr/>
        </p:nvPicPr>
        <p:blipFill>
          <a:blip r:embed="rId2"/>
          <a:srcRect l="-545" t="32745" r="1788" b="24896"/>
          <a:stretch>
            <a:fillRect/>
          </a:stretch>
        </p:blipFill>
        <p:spPr bwMode="auto">
          <a:xfrm>
            <a:off x="5076825" y="333375"/>
            <a:ext cx="3384550" cy="1089025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</p:pic>
      <p:sp>
        <p:nvSpPr>
          <p:cNvPr id="25605" name="Rectangle 6"/>
          <p:cNvSpPr>
            <a:spLocks noChangeArrowheads="1"/>
          </p:cNvSpPr>
          <p:nvPr/>
        </p:nvSpPr>
        <p:spPr bwMode="auto">
          <a:xfrm>
            <a:off x="5481638" y="5445125"/>
            <a:ext cx="36623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ru-RU" altLang="ru-RU">
              <a:latin typeface="Arial" charset="0"/>
            </a:endParaRPr>
          </a:p>
        </p:txBody>
      </p:sp>
      <p:sp>
        <p:nvSpPr>
          <p:cNvPr id="25606" name="Line 7"/>
          <p:cNvSpPr>
            <a:spLocks noChangeShapeType="1"/>
          </p:cNvSpPr>
          <p:nvPr/>
        </p:nvSpPr>
        <p:spPr bwMode="auto">
          <a:xfrm flipV="1">
            <a:off x="2771775" y="3500438"/>
            <a:ext cx="720725" cy="5762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607" name="Line 8"/>
          <p:cNvSpPr>
            <a:spLocks noChangeShapeType="1"/>
          </p:cNvSpPr>
          <p:nvPr/>
        </p:nvSpPr>
        <p:spPr bwMode="auto">
          <a:xfrm flipH="1" flipV="1">
            <a:off x="2773363" y="4149725"/>
            <a:ext cx="719137" cy="431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608" name="Line 9"/>
          <p:cNvSpPr>
            <a:spLocks noChangeShapeType="1"/>
          </p:cNvSpPr>
          <p:nvPr/>
        </p:nvSpPr>
        <p:spPr bwMode="auto">
          <a:xfrm>
            <a:off x="3563938" y="3500438"/>
            <a:ext cx="863600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609" name="Line 10"/>
          <p:cNvSpPr>
            <a:spLocks noChangeShapeType="1"/>
          </p:cNvSpPr>
          <p:nvPr/>
        </p:nvSpPr>
        <p:spPr bwMode="auto">
          <a:xfrm>
            <a:off x="3563938" y="4581525"/>
            <a:ext cx="863600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610" name="Line 11"/>
          <p:cNvSpPr>
            <a:spLocks noChangeShapeType="1"/>
          </p:cNvSpPr>
          <p:nvPr/>
        </p:nvSpPr>
        <p:spPr bwMode="auto">
          <a:xfrm>
            <a:off x="4427538" y="3573463"/>
            <a:ext cx="0" cy="93503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611" name="Line 12"/>
          <p:cNvSpPr>
            <a:spLocks noChangeShapeType="1"/>
          </p:cNvSpPr>
          <p:nvPr/>
        </p:nvSpPr>
        <p:spPr bwMode="auto">
          <a:xfrm>
            <a:off x="4500563" y="4005263"/>
            <a:ext cx="863600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612" name="Line 13"/>
          <p:cNvSpPr>
            <a:spLocks noChangeShapeType="1"/>
          </p:cNvSpPr>
          <p:nvPr/>
        </p:nvSpPr>
        <p:spPr bwMode="auto">
          <a:xfrm>
            <a:off x="5435600" y="4005263"/>
            <a:ext cx="863600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613" name="Line 14"/>
          <p:cNvSpPr>
            <a:spLocks noChangeShapeType="1"/>
          </p:cNvSpPr>
          <p:nvPr/>
        </p:nvSpPr>
        <p:spPr bwMode="auto">
          <a:xfrm>
            <a:off x="6372225" y="4005263"/>
            <a:ext cx="863600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614" name="Line 15"/>
          <p:cNvSpPr>
            <a:spLocks noChangeShapeType="1"/>
          </p:cNvSpPr>
          <p:nvPr/>
        </p:nvSpPr>
        <p:spPr bwMode="auto">
          <a:xfrm>
            <a:off x="7308850" y="3573463"/>
            <a:ext cx="0" cy="8651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smtClean="0"/>
              <a:t>Грибок</a:t>
            </a:r>
            <a:r>
              <a:rPr lang="ru-RU" smtClean="0"/>
              <a:t> 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800" b="1" smtClean="0"/>
              <a:t>В лес с корзинкой я пошёл,</a:t>
            </a:r>
          </a:p>
          <a:p>
            <a:pPr eaLnBrk="1" hangingPunct="1">
              <a:buFontTx/>
              <a:buNone/>
            </a:pPr>
            <a:r>
              <a:rPr lang="ru-RU" altLang="ru-RU" sz="2800" b="1" smtClean="0"/>
              <a:t>У пенька грибок нашёл.</a:t>
            </a:r>
          </a:p>
        </p:txBody>
      </p:sp>
      <p:pic>
        <p:nvPicPr>
          <p:cNvPr id="27652" name="Picture 5" descr="47632052_0_2792_9f8c0208_X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43663" y="333375"/>
            <a:ext cx="1943100" cy="1866900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</p:pic>
      <p:sp>
        <p:nvSpPr>
          <p:cNvPr id="26629" name="Rectangle 6"/>
          <p:cNvSpPr>
            <a:spLocks noChangeArrowheads="1"/>
          </p:cNvSpPr>
          <p:nvPr/>
        </p:nvSpPr>
        <p:spPr bwMode="auto">
          <a:xfrm>
            <a:off x="5651500" y="5373688"/>
            <a:ext cx="30432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ru-RU" altLang="ru-RU">
              <a:latin typeface="Arial" charset="0"/>
            </a:endParaRPr>
          </a:p>
        </p:txBody>
      </p:sp>
      <p:sp>
        <p:nvSpPr>
          <p:cNvPr id="26630" name="Line 7"/>
          <p:cNvSpPr>
            <a:spLocks noChangeShapeType="1"/>
          </p:cNvSpPr>
          <p:nvPr/>
        </p:nvSpPr>
        <p:spPr bwMode="auto">
          <a:xfrm>
            <a:off x="3059113" y="4149725"/>
            <a:ext cx="863600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631" name="Line 8"/>
          <p:cNvSpPr>
            <a:spLocks noChangeShapeType="1"/>
          </p:cNvSpPr>
          <p:nvPr/>
        </p:nvSpPr>
        <p:spPr bwMode="auto">
          <a:xfrm>
            <a:off x="3995738" y="4149725"/>
            <a:ext cx="863600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632" name="Line 9"/>
          <p:cNvSpPr>
            <a:spLocks noChangeShapeType="1"/>
          </p:cNvSpPr>
          <p:nvPr/>
        </p:nvSpPr>
        <p:spPr bwMode="auto">
          <a:xfrm>
            <a:off x="4932363" y="4149725"/>
            <a:ext cx="863600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633" name="Line 10"/>
          <p:cNvSpPr>
            <a:spLocks noChangeShapeType="1"/>
          </p:cNvSpPr>
          <p:nvPr/>
        </p:nvSpPr>
        <p:spPr bwMode="auto">
          <a:xfrm>
            <a:off x="3995738" y="5013325"/>
            <a:ext cx="863600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634" name="Line 11"/>
          <p:cNvSpPr>
            <a:spLocks noChangeShapeType="1"/>
          </p:cNvSpPr>
          <p:nvPr/>
        </p:nvSpPr>
        <p:spPr bwMode="auto">
          <a:xfrm>
            <a:off x="3995738" y="3500438"/>
            <a:ext cx="863600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635" name="Line 12"/>
          <p:cNvSpPr>
            <a:spLocks noChangeShapeType="1"/>
          </p:cNvSpPr>
          <p:nvPr/>
        </p:nvSpPr>
        <p:spPr bwMode="auto">
          <a:xfrm flipV="1">
            <a:off x="3132138" y="3500438"/>
            <a:ext cx="792162" cy="5762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636" name="Line 13"/>
          <p:cNvSpPr>
            <a:spLocks noChangeShapeType="1"/>
          </p:cNvSpPr>
          <p:nvPr/>
        </p:nvSpPr>
        <p:spPr bwMode="auto">
          <a:xfrm flipH="1" flipV="1">
            <a:off x="4932363" y="3500438"/>
            <a:ext cx="792162" cy="5778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637" name="Line 14"/>
          <p:cNvSpPr>
            <a:spLocks noChangeShapeType="1"/>
          </p:cNvSpPr>
          <p:nvPr/>
        </p:nvSpPr>
        <p:spPr bwMode="auto">
          <a:xfrm>
            <a:off x="3995738" y="4149725"/>
            <a:ext cx="0" cy="7921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638" name="Line 15"/>
          <p:cNvSpPr>
            <a:spLocks noChangeShapeType="1"/>
          </p:cNvSpPr>
          <p:nvPr/>
        </p:nvSpPr>
        <p:spPr bwMode="auto">
          <a:xfrm>
            <a:off x="4932363" y="4221163"/>
            <a:ext cx="0" cy="7921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smtClean="0"/>
              <a:t>ЁЛОЧКА</a:t>
            </a:r>
            <a:r>
              <a:rPr lang="ru-RU" smtClean="0"/>
              <a:t> 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6059488" cy="19732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800" b="1" smtClean="0"/>
              <a:t>Ёлочка зелёная выросла в лесу.</a:t>
            </a:r>
          </a:p>
          <a:p>
            <a:pPr eaLnBrk="1" hangingPunct="1">
              <a:buFontTx/>
              <a:buNone/>
            </a:pPr>
            <a:r>
              <a:rPr lang="ru-RU" altLang="ru-RU" sz="2800" b="1" smtClean="0"/>
              <a:t>Ёлочку на праздник в дом я принесу.</a:t>
            </a:r>
          </a:p>
        </p:txBody>
      </p:sp>
      <p:pic>
        <p:nvPicPr>
          <p:cNvPr id="28676" name="Picture 5" descr="af57e49a756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16688" y="333375"/>
            <a:ext cx="2103437" cy="2811463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</p:pic>
      <p:sp>
        <p:nvSpPr>
          <p:cNvPr id="27653" name="Rectangle 6"/>
          <p:cNvSpPr>
            <a:spLocks noChangeArrowheads="1"/>
          </p:cNvSpPr>
          <p:nvPr/>
        </p:nvSpPr>
        <p:spPr bwMode="auto">
          <a:xfrm>
            <a:off x="827088" y="260350"/>
            <a:ext cx="26304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ru-RU" altLang="ru-RU">
              <a:latin typeface="Arial" charset="0"/>
            </a:endParaRPr>
          </a:p>
        </p:txBody>
      </p:sp>
      <p:sp>
        <p:nvSpPr>
          <p:cNvPr id="27654" name="Line 7"/>
          <p:cNvSpPr>
            <a:spLocks noChangeShapeType="1"/>
          </p:cNvSpPr>
          <p:nvPr/>
        </p:nvSpPr>
        <p:spPr bwMode="auto">
          <a:xfrm>
            <a:off x="5219700" y="4005263"/>
            <a:ext cx="0" cy="7921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655" name="Line 8"/>
          <p:cNvSpPr>
            <a:spLocks noChangeShapeType="1"/>
          </p:cNvSpPr>
          <p:nvPr/>
        </p:nvSpPr>
        <p:spPr bwMode="auto">
          <a:xfrm>
            <a:off x="5219700" y="4868863"/>
            <a:ext cx="0" cy="7921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656" name="Line 9"/>
          <p:cNvSpPr>
            <a:spLocks noChangeShapeType="1"/>
          </p:cNvSpPr>
          <p:nvPr/>
        </p:nvSpPr>
        <p:spPr bwMode="auto">
          <a:xfrm>
            <a:off x="5219700" y="5734050"/>
            <a:ext cx="0" cy="7921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657" name="Line 10"/>
          <p:cNvSpPr>
            <a:spLocks noChangeShapeType="1"/>
          </p:cNvSpPr>
          <p:nvPr/>
        </p:nvSpPr>
        <p:spPr bwMode="auto">
          <a:xfrm flipH="1" flipV="1">
            <a:off x="5292725" y="4005263"/>
            <a:ext cx="792163" cy="5778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658" name="Line 11"/>
          <p:cNvSpPr>
            <a:spLocks noChangeShapeType="1"/>
          </p:cNvSpPr>
          <p:nvPr/>
        </p:nvSpPr>
        <p:spPr bwMode="auto">
          <a:xfrm flipH="1" flipV="1">
            <a:off x="5292725" y="4581525"/>
            <a:ext cx="792163" cy="5778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659" name="Line 12"/>
          <p:cNvSpPr>
            <a:spLocks noChangeShapeType="1"/>
          </p:cNvSpPr>
          <p:nvPr/>
        </p:nvSpPr>
        <p:spPr bwMode="auto">
          <a:xfrm flipH="1" flipV="1">
            <a:off x="5292725" y="5229225"/>
            <a:ext cx="792163" cy="5778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660" name="Line 13"/>
          <p:cNvSpPr>
            <a:spLocks noChangeShapeType="1"/>
          </p:cNvSpPr>
          <p:nvPr/>
        </p:nvSpPr>
        <p:spPr bwMode="auto">
          <a:xfrm flipH="1" flipV="1">
            <a:off x="5292725" y="5876925"/>
            <a:ext cx="792163" cy="5778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661" name="Line 14"/>
          <p:cNvSpPr>
            <a:spLocks noChangeShapeType="1"/>
          </p:cNvSpPr>
          <p:nvPr/>
        </p:nvSpPr>
        <p:spPr bwMode="auto">
          <a:xfrm flipV="1">
            <a:off x="4356100" y="4005263"/>
            <a:ext cx="792163" cy="5762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662" name="Line 15"/>
          <p:cNvSpPr>
            <a:spLocks noChangeShapeType="1"/>
          </p:cNvSpPr>
          <p:nvPr/>
        </p:nvSpPr>
        <p:spPr bwMode="auto">
          <a:xfrm flipV="1">
            <a:off x="4356100" y="4581525"/>
            <a:ext cx="792163" cy="5762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663" name="Line 16"/>
          <p:cNvSpPr>
            <a:spLocks noChangeShapeType="1"/>
          </p:cNvSpPr>
          <p:nvPr/>
        </p:nvSpPr>
        <p:spPr bwMode="auto">
          <a:xfrm flipV="1">
            <a:off x="4356100" y="5229225"/>
            <a:ext cx="792163" cy="5762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664" name="Line 17"/>
          <p:cNvSpPr>
            <a:spLocks noChangeShapeType="1"/>
          </p:cNvSpPr>
          <p:nvPr/>
        </p:nvSpPr>
        <p:spPr bwMode="auto">
          <a:xfrm flipV="1">
            <a:off x="4356100" y="5876925"/>
            <a:ext cx="792163" cy="5762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6650037" cy="1381125"/>
          </a:xfrm>
        </p:spPr>
        <p:txBody>
          <a:bodyPr/>
          <a:lstStyle/>
          <a:p>
            <a:pPr eaLnBrk="1" hangingPunct="1">
              <a:defRPr/>
            </a:pPr>
            <a:r>
              <a:rPr lang="ru-RU" b="1" smtClean="0"/>
              <a:t>ЛОДКА </a:t>
            </a:r>
            <a:br>
              <a:rPr lang="ru-RU" b="1" smtClean="0"/>
            </a:br>
            <a:r>
              <a:rPr lang="ru-RU" b="1" smtClean="0"/>
              <a:t>С ПАРУСОМ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7450" y="1557338"/>
            <a:ext cx="5915025" cy="11811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800" b="1" smtClean="0"/>
              <a:t>Лодка с парусом плывёт</a:t>
            </a:r>
          </a:p>
          <a:p>
            <a:pPr eaLnBrk="1" hangingPunct="1">
              <a:buFontTx/>
              <a:buNone/>
            </a:pPr>
            <a:r>
              <a:rPr lang="ru-RU" altLang="ru-RU" sz="2800" b="1" smtClean="0"/>
              <a:t>Путешествовать зовёт.</a:t>
            </a:r>
          </a:p>
        </p:txBody>
      </p:sp>
      <p:pic>
        <p:nvPicPr>
          <p:cNvPr id="29700" name="Picture 5" descr="sailboat-raci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04025" y="260350"/>
            <a:ext cx="1868488" cy="3159125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</p:pic>
      <p:sp>
        <p:nvSpPr>
          <p:cNvPr id="28677" name="Rectangle 6"/>
          <p:cNvSpPr>
            <a:spLocks noChangeArrowheads="1"/>
          </p:cNvSpPr>
          <p:nvPr/>
        </p:nvSpPr>
        <p:spPr bwMode="auto">
          <a:xfrm>
            <a:off x="323850" y="333375"/>
            <a:ext cx="21637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ru-RU" altLang="ru-RU">
              <a:latin typeface="Arial" charset="0"/>
            </a:endParaRPr>
          </a:p>
        </p:txBody>
      </p:sp>
      <p:sp>
        <p:nvSpPr>
          <p:cNvPr id="28678" name="Line 7"/>
          <p:cNvSpPr>
            <a:spLocks noChangeShapeType="1"/>
          </p:cNvSpPr>
          <p:nvPr/>
        </p:nvSpPr>
        <p:spPr bwMode="auto">
          <a:xfrm>
            <a:off x="3708400" y="4868863"/>
            <a:ext cx="863600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79" name="Line 8"/>
          <p:cNvSpPr>
            <a:spLocks noChangeShapeType="1"/>
          </p:cNvSpPr>
          <p:nvPr/>
        </p:nvSpPr>
        <p:spPr bwMode="auto">
          <a:xfrm>
            <a:off x="4716463" y="4868863"/>
            <a:ext cx="863600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80" name="Line 9"/>
          <p:cNvSpPr>
            <a:spLocks noChangeShapeType="1"/>
          </p:cNvSpPr>
          <p:nvPr/>
        </p:nvSpPr>
        <p:spPr bwMode="auto">
          <a:xfrm>
            <a:off x="5651500" y="4868863"/>
            <a:ext cx="863600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81" name="Line 10"/>
          <p:cNvSpPr>
            <a:spLocks noChangeShapeType="1"/>
          </p:cNvSpPr>
          <p:nvPr/>
        </p:nvSpPr>
        <p:spPr bwMode="auto">
          <a:xfrm>
            <a:off x="4211638" y="5445125"/>
            <a:ext cx="863600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82" name="Line 11"/>
          <p:cNvSpPr>
            <a:spLocks noChangeShapeType="1"/>
          </p:cNvSpPr>
          <p:nvPr/>
        </p:nvSpPr>
        <p:spPr bwMode="auto">
          <a:xfrm>
            <a:off x="5148263" y="5445125"/>
            <a:ext cx="863600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83" name="Line 12"/>
          <p:cNvSpPr>
            <a:spLocks noChangeShapeType="1"/>
          </p:cNvSpPr>
          <p:nvPr/>
        </p:nvSpPr>
        <p:spPr bwMode="auto">
          <a:xfrm flipV="1">
            <a:off x="6084888" y="4868863"/>
            <a:ext cx="574675" cy="5762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84" name="Line 13"/>
          <p:cNvSpPr>
            <a:spLocks noChangeShapeType="1"/>
          </p:cNvSpPr>
          <p:nvPr/>
        </p:nvSpPr>
        <p:spPr bwMode="auto">
          <a:xfrm flipH="1" flipV="1">
            <a:off x="3563938" y="4868863"/>
            <a:ext cx="576262" cy="5762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85" name="Line 14"/>
          <p:cNvSpPr>
            <a:spLocks noChangeShapeType="1"/>
          </p:cNvSpPr>
          <p:nvPr/>
        </p:nvSpPr>
        <p:spPr bwMode="auto">
          <a:xfrm>
            <a:off x="5219700" y="3141663"/>
            <a:ext cx="0" cy="7921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86" name="Line 15"/>
          <p:cNvSpPr>
            <a:spLocks noChangeShapeType="1"/>
          </p:cNvSpPr>
          <p:nvPr/>
        </p:nvSpPr>
        <p:spPr bwMode="auto">
          <a:xfrm>
            <a:off x="5219700" y="4005263"/>
            <a:ext cx="0" cy="7921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87" name="Line 16"/>
          <p:cNvSpPr>
            <a:spLocks noChangeShapeType="1"/>
          </p:cNvSpPr>
          <p:nvPr/>
        </p:nvSpPr>
        <p:spPr bwMode="auto">
          <a:xfrm>
            <a:off x="4427538" y="3573463"/>
            <a:ext cx="0" cy="7921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88" name="Line 17"/>
          <p:cNvSpPr>
            <a:spLocks noChangeShapeType="1"/>
          </p:cNvSpPr>
          <p:nvPr/>
        </p:nvSpPr>
        <p:spPr bwMode="auto">
          <a:xfrm flipV="1">
            <a:off x="4427538" y="3141663"/>
            <a:ext cx="720725" cy="3587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89" name="Line 18"/>
          <p:cNvSpPr>
            <a:spLocks noChangeShapeType="1"/>
          </p:cNvSpPr>
          <p:nvPr/>
        </p:nvSpPr>
        <p:spPr bwMode="auto">
          <a:xfrm flipH="1" flipV="1">
            <a:off x="4500563" y="4365625"/>
            <a:ext cx="647700" cy="431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6289675" cy="1314450"/>
          </a:xfrm>
        </p:spPr>
        <p:txBody>
          <a:bodyPr/>
          <a:lstStyle/>
          <a:p>
            <a:pPr eaLnBrk="1" hangingPunct="1">
              <a:defRPr/>
            </a:pPr>
            <a:r>
              <a:rPr lang="ru-RU" b="1" smtClean="0"/>
              <a:t>КРОВАТКА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6202363" cy="19732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800" b="1" smtClean="0"/>
              <a:t>Поставим в спальню мы кроватку</a:t>
            </a:r>
          </a:p>
          <a:p>
            <a:pPr eaLnBrk="1" hangingPunct="1">
              <a:buFontTx/>
              <a:buNone/>
            </a:pPr>
            <a:r>
              <a:rPr lang="ru-RU" altLang="ru-RU" sz="2800" b="1" smtClean="0"/>
              <a:t>И спать на ней мы будем сладко.</a:t>
            </a:r>
          </a:p>
        </p:txBody>
      </p:sp>
      <p:pic>
        <p:nvPicPr>
          <p:cNvPr id="30724" name="Picture 8" descr="59880085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404813"/>
            <a:ext cx="2663825" cy="1676400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</p:pic>
      <p:sp>
        <p:nvSpPr>
          <p:cNvPr id="29701" name="Rectangle 9"/>
          <p:cNvSpPr>
            <a:spLocks noChangeArrowheads="1"/>
          </p:cNvSpPr>
          <p:nvPr/>
        </p:nvSpPr>
        <p:spPr bwMode="auto">
          <a:xfrm>
            <a:off x="1116013" y="333375"/>
            <a:ext cx="314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ru-RU" altLang="ru-RU">
              <a:latin typeface="Arial" charset="0"/>
            </a:endParaRPr>
          </a:p>
        </p:txBody>
      </p:sp>
      <p:sp>
        <p:nvSpPr>
          <p:cNvPr id="29702" name="Line 10"/>
          <p:cNvSpPr>
            <a:spLocks noChangeShapeType="1"/>
          </p:cNvSpPr>
          <p:nvPr/>
        </p:nvSpPr>
        <p:spPr bwMode="auto">
          <a:xfrm>
            <a:off x="3563938" y="4797425"/>
            <a:ext cx="863600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03" name="Line 11"/>
          <p:cNvSpPr>
            <a:spLocks noChangeShapeType="1"/>
          </p:cNvSpPr>
          <p:nvPr/>
        </p:nvSpPr>
        <p:spPr bwMode="auto">
          <a:xfrm>
            <a:off x="4500563" y="4797425"/>
            <a:ext cx="863600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04" name="Line 12"/>
          <p:cNvSpPr>
            <a:spLocks noChangeShapeType="1"/>
          </p:cNvSpPr>
          <p:nvPr/>
        </p:nvSpPr>
        <p:spPr bwMode="auto">
          <a:xfrm>
            <a:off x="5435600" y="4797425"/>
            <a:ext cx="863600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05" name="Line 13"/>
          <p:cNvSpPr>
            <a:spLocks noChangeShapeType="1"/>
          </p:cNvSpPr>
          <p:nvPr/>
        </p:nvSpPr>
        <p:spPr bwMode="auto">
          <a:xfrm>
            <a:off x="3563938" y="5084763"/>
            <a:ext cx="863600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06" name="Line 14"/>
          <p:cNvSpPr>
            <a:spLocks noChangeShapeType="1"/>
          </p:cNvSpPr>
          <p:nvPr/>
        </p:nvSpPr>
        <p:spPr bwMode="auto">
          <a:xfrm>
            <a:off x="4500563" y="5084763"/>
            <a:ext cx="863600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07" name="Line 15"/>
          <p:cNvSpPr>
            <a:spLocks noChangeShapeType="1"/>
          </p:cNvSpPr>
          <p:nvPr/>
        </p:nvSpPr>
        <p:spPr bwMode="auto">
          <a:xfrm>
            <a:off x="5435600" y="5084763"/>
            <a:ext cx="863600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08" name="Line 16"/>
          <p:cNvSpPr>
            <a:spLocks noChangeShapeType="1"/>
          </p:cNvSpPr>
          <p:nvPr/>
        </p:nvSpPr>
        <p:spPr bwMode="auto">
          <a:xfrm>
            <a:off x="3492500" y="4076700"/>
            <a:ext cx="0" cy="7921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09" name="Line 17"/>
          <p:cNvSpPr>
            <a:spLocks noChangeShapeType="1"/>
          </p:cNvSpPr>
          <p:nvPr/>
        </p:nvSpPr>
        <p:spPr bwMode="auto">
          <a:xfrm>
            <a:off x="3492500" y="4941888"/>
            <a:ext cx="0" cy="7921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10" name="Line 18"/>
          <p:cNvSpPr>
            <a:spLocks noChangeShapeType="1"/>
          </p:cNvSpPr>
          <p:nvPr/>
        </p:nvSpPr>
        <p:spPr bwMode="auto">
          <a:xfrm>
            <a:off x="6372225" y="4941888"/>
            <a:ext cx="0" cy="7921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11" name="Line 19"/>
          <p:cNvSpPr>
            <a:spLocks noChangeShapeType="1"/>
          </p:cNvSpPr>
          <p:nvPr/>
        </p:nvSpPr>
        <p:spPr bwMode="auto">
          <a:xfrm>
            <a:off x="6372225" y="4076700"/>
            <a:ext cx="0" cy="7921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6000750" cy="1314450"/>
          </a:xfrm>
        </p:spPr>
        <p:txBody>
          <a:bodyPr/>
          <a:lstStyle/>
          <a:p>
            <a:pPr eaLnBrk="1" hangingPunct="1">
              <a:defRPr/>
            </a:pPr>
            <a:r>
              <a:rPr lang="ru-RU" b="1" smtClean="0"/>
              <a:t>ТЕЛЕВИЗОР</a:t>
            </a:r>
            <a:r>
              <a:rPr lang="ru-RU" smtClean="0"/>
              <a:t> 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6059488" cy="20447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800" b="1" smtClean="0"/>
              <a:t>Без телевизора скучно, друзья,</a:t>
            </a:r>
          </a:p>
          <a:p>
            <a:pPr eaLnBrk="1" hangingPunct="1">
              <a:buFontTx/>
              <a:buNone/>
            </a:pPr>
            <a:r>
              <a:rPr lang="ru-RU" altLang="ru-RU" sz="2800" b="1" smtClean="0"/>
              <a:t>А долго смотреть телевизор нельзя.</a:t>
            </a:r>
          </a:p>
        </p:txBody>
      </p:sp>
      <p:pic>
        <p:nvPicPr>
          <p:cNvPr id="31748" name="Picture 5" descr="0000096113-thumb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27763" y="260350"/>
            <a:ext cx="2165350" cy="2232025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</p:pic>
      <p:sp>
        <p:nvSpPr>
          <p:cNvPr id="30725" name="Rectangle 6"/>
          <p:cNvSpPr>
            <a:spLocks noChangeArrowheads="1"/>
          </p:cNvSpPr>
          <p:nvPr/>
        </p:nvSpPr>
        <p:spPr bwMode="auto">
          <a:xfrm>
            <a:off x="3708400" y="1484313"/>
            <a:ext cx="19097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ru-RU" altLang="ru-RU">
              <a:latin typeface="Arial" charset="0"/>
            </a:endParaRPr>
          </a:p>
        </p:txBody>
      </p:sp>
      <p:sp>
        <p:nvSpPr>
          <p:cNvPr id="30726" name="Line 7"/>
          <p:cNvSpPr>
            <a:spLocks noChangeShapeType="1"/>
          </p:cNvSpPr>
          <p:nvPr/>
        </p:nvSpPr>
        <p:spPr bwMode="auto">
          <a:xfrm>
            <a:off x="5940425" y="4221163"/>
            <a:ext cx="0" cy="7921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27" name="Line 8"/>
          <p:cNvSpPr>
            <a:spLocks noChangeShapeType="1"/>
          </p:cNvSpPr>
          <p:nvPr/>
        </p:nvSpPr>
        <p:spPr bwMode="auto">
          <a:xfrm>
            <a:off x="4932363" y="4221163"/>
            <a:ext cx="0" cy="7921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28" name="Line 9"/>
          <p:cNvSpPr>
            <a:spLocks noChangeShapeType="1"/>
          </p:cNvSpPr>
          <p:nvPr/>
        </p:nvSpPr>
        <p:spPr bwMode="auto">
          <a:xfrm>
            <a:off x="5003800" y="5013325"/>
            <a:ext cx="863600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29" name="Line 10"/>
          <p:cNvSpPr>
            <a:spLocks noChangeShapeType="1"/>
          </p:cNvSpPr>
          <p:nvPr/>
        </p:nvSpPr>
        <p:spPr bwMode="auto">
          <a:xfrm>
            <a:off x="5003800" y="4149725"/>
            <a:ext cx="863600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30" name="Line 11"/>
          <p:cNvSpPr>
            <a:spLocks noChangeShapeType="1"/>
          </p:cNvSpPr>
          <p:nvPr/>
        </p:nvSpPr>
        <p:spPr bwMode="auto">
          <a:xfrm flipV="1">
            <a:off x="5435600" y="3500438"/>
            <a:ext cx="574675" cy="5762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31" name="Line 12"/>
          <p:cNvSpPr>
            <a:spLocks noChangeShapeType="1"/>
          </p:cNvSpPr>
          <p:nvPr/>
        </p:nvSpPr>
        <p:spPr bwMode="auto">
          <a:xfrm flipV="1">
            <a:off x="5076825" y="5084763"/>
            <a:ext cx="214313" cy="7921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32" name="Line 13"/>
          <p:cNvSpPr>
            <a:spLocks noChangeShapeType="1"/>
          </p:cNvSpPr>
          <p:nvPr/>
        </p:nvSpPr>
        <p:spPr bwMode="auto">
          <a:xfrm flipH="1" flipV="1">
            <a:off x="4716463" y="3644900"/>
            <a:ext cx="647700" cy="431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33" name="Line 14"/>
          <p:cNvSpPr>
            <a:spLocks noChangeShapeType="1"/>
          </p:cNvSpPr>
          <p:nvPr/>
        </p:nvSpPr>
        <p:spPr bwMode="auto">
          <a:xfrm flipH="1" flipV="1">
            <a:off x="5580063" y="5084763"/>
            <a:ext cx="287337" cy="7207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6361112" cy="1314450"/>
          </a:xfrm>
        </p:spPr>
        <p:txBody>
          <a:bodyPr/>
          <a:lstStyle/>
          <a:p>
            <a:pPr eaLnBrk="1" hangingPunct="1">
              <a:defRPr/>
            </a:pPr>
            <a:r>
              <a:rPr lang="ru-RU" b="1" smtClean="0"/>
              <a:t>ТАБУРЕТКА</a:t>
            </a:r>
            <a:r>
              <a:rPr lang="ru-RU" smtClean="0"/>
              <a:t> 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7450" y="1557338"/>
            <a:ext cx="5915025" cy="1828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2800" b="1" smtClean="0"/>
              <a:t>На табуретке сидят за столом,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2800" b="1" smtClean="0"/>
              <a:t>И без неё неуютен наш дом.</a:t>
            </a:r>
          </a:p>
        </p:txBody>
      </p:sp>
      <p:pic>
        <p:nvPicPr>
          <p:cNvPr id="32772" name="Picture 5" descr="32746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43663" y="333375"/>
            <a:ext cx="1887537" cy="2592388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</p:pic>
      <p:sp>
        <p:nvSpPr>
          <p:cNvPr id="31749" name="Rectangle 6"/>
          <p:cNvSpPr>
            <a:spLocks noChangeArrowheads="1"/>
          </p:cNvSpPr>
          <p:nvPr/>
        </p:nvSpPr>
        <p:spPr bwMode="auto">
          <a:xfrm>
            <a:off x="7164388" y="4365625"/>
            <a:ext cx="19796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ru-RU" altLang="ru-RU">
              <a:latin typeface="Arial" charset="0"/>
            </a:endParaRPr>
          </a:p>
        </p:txBody>
      </p:sp>
      <p:sp>
        <p:nvSpPr>
          <p:cNvPr id="31750" name="Line 7"/>
          <p:cNvSpPr>
            <a:spLocks noChangeShapeType="1"/>
          </p:cNvSpPr>
          <p:nvPr/>
        </p:nvSpPr>
        <p:spPr bwMode="auto">
          <a:xfrm flipH="1" flipV="1">
            <a:off x="4500563" y="4005263"/>
            <a:ext cx="0" cy="71913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751" name="Line 8"/>
          <p:cNvSpPr>
            <a:spLocks noChangeShapeType="1"/>
          </p:cNvSpPr>
          <p:nvPr/>
        </p:nvSpPr>
        <p:spPr bwMode="auto">
          <a:xfrm flipH="1" flipV="1">
            <a:off x="5508625" y="4005263"/>
            <a:ext cx="0" cy="71913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752" name="Line 9"/>
          <p:cNvSpPr>
            <a:spLocks noChangeShapeType="1"/>
          </p:cNvSpPr>
          <p:nvPr/>
        </p:nvSpPr>
        <p:spPr bwMode="auto">
          <a:xfrm>
            <a:off x="4140200" y="3933825"/>
            <a:ext cx="863600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753" name="Line 10"/>
          <p:cNvSpPr>
            <a:spLocks noChangeShapeType="1"/>
          </p:cNvSpPr>
          <p:nvPr/>
        </p:nvSpPr>
        <p:spPr bwMode="auto">
          <a:xfrm>
            <a:off x="4572000" y="4581525"/>
            <a:ext cx="863600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754" name="Line 11"/>
          <p:cNvSpPr>
            <a:spLocks noChangeShapeType="1"/>
          </p:cNvSpPr>
          <p:nvPr/>
        </p:nvSpPr>
        <p:spPr bwMode="auto">
          <a:xfrm flipH="1" flipV="1">
            <a:off x="5508625" y="4797425"/>
            <a:ext cx="0" cy="71913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755" name="Line 12"/>
          <p:cNvSpPr>
            <a:spLocks noChangeShapeType="1"/>
          </p:cNvSpPr>
          <p:nvPr/>
        </p:nvSpPr>
        <p:spPr bwMode="auto">
          <a:xfrm flipH="1" flipV="1">
            <a:off x="4500563" y="4797425"/>
            <a:ext cx="0" cy="71913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756" name="Line 13"/>
          <p:cNvSpPr>
            <a:spLocks noChangeShapeType="1"/>
          </p:cNvSpPr>
          <p:nvPr/>
        </p:nvSpPr>
        <p:spPr bwMode="auto">
          <a:xfrm>
            <a:off x="5076825" y="3933825"/>
            <a:ext cx="863600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smtClean="0"/>
              <a:t>ТРЕУГОЛЬНИК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47813" y="1600200"/>
            <a:ext cx="7138987" cy="125253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800" b="1" smtClean="0"/>
              <a:t>У треугольника три стороны,</a:t>
            </a:r>
          </a:p>
          <a:p>
            <a:pPr eaLnBrk="1" hangingPunct="1">
              <a:buFontTx/>
              <a:buNone/>
            </a:pPr>
            <a:r>
              <a:rPr lang="ru-RU" altLang="ru-RU" sz="2800" b="1" smtClean="0"/>
              <a:t>И они могут быть разной длины.</a:t>
            </a:r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 rot="8130083">
            <a:off x="1187450" y="3933825"/>
            <a:ext cx="2376488" cy="2376488"/>
          </a:xfrm>
          <a:prstGeom prst="rtTriangle">
            <a:avLst/>
          </a:prstGeom>
          <a:solidFill>
            <a:srgbClr val="99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 flipH="1">
            <a:off x="5292725" y="3789363"/>
            <a:ext cx="1366838" cy="1728787"/>
          </a:xfrm>
          <a:prstGeom prst="line">
            <a:avLst/>
          </a:prstGeom>
          <a:noFill/>
          <a:ln w="57150">
            <a:solidFill>
              <a:srgbClr val="99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5292725" y="5589588"/>
            <a:ext cx="2808288" cy="0"/>
          </a:xfrm>
          <a:prstGeom prst="line">
            <a:avLst/>
          </a:prstGeom>
          <a:noFill/>
          <a:ln w="57150">
            <a:solidFill>
              <a:srgbClr val="99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 flipH="1" flipV="1">
            <a:off x="6659563" y="3860800"/>
            <a:ext cx="1439862" cy="1655763"/>
          </a:xfrm>
          <a:prstGeom prst="line">
            <a:avLst/>
          </a:prstGeom>
          <a:noFill/>
          <a:ln w="57150">
            <a:solidFill>
              <a:srgbClr val="99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5641975" cy="1314450"/>
          </a:xfrm>
        </p:spPr>
        <p:txBody>
          <a:bodyPr/>
          <a:lstStyle/>
          <a:p>
            <a:pPr eaLnBrk="1" hangingPunct="1">
              <a:defRPr/>
            </a:pPr>
            <a:r>
              <a:rPr lang="ru-RU" b="1" smtClean="0"/>
              <a:t>САМОЛЁТ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484313"/>
            <a:ext cx="5770563" cy="20447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800" b="1" smtClean="0"/>
              <a:t>В небе чистом летит самолёт.</a:t>
            </a:r>
          </a:p>
          <a:p>
            <a:pPr eaLnBrk="1" hangingPunct="1">
              <a:buFontTx/>
              <a:buNone/>
            </a:pPr>
            <a:r>
              <a:rPr lang="ru-RU" altLang="ru-RU" sz="2800" b="1" smtClean="0"/>
              <a:t>В нём за штурвалом  смелый пилот.</a:t>
            </a:r>
          </a:p>
          <a:p>
            <a:pPr eaLnBrk="1" hangingPunct="1"/>
            <a:endParaRPr lang="ru-RU" altLang="ru-RU" sz="2800" b="1" smtClean="0"/>
          </a:p>
        </p:txBody>
      </p:sp>
      <p:pic>
        <p:nvPicPr>
          <p:cNvPr id="33796" name="Picture 5" descr="Картинка 1 из 277528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64163" y="476250"/>
            <a:ext cx="3041650" cy="1625600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</p:pic>
      <p:sp>
        <p:nvSpPr>
          <p:cNvPr id="32773" name="Rectangle 6"/>
          <p:cNvSpPr>
            <a:spLocks noChangeArrowheads="1"/>
          </p:cNvSpPr>
          <p:nvPr/>
        </p:nvSpPr>
        <p:spPr bwMode="auto">
          <a:xfrm>
            <a:off x="6210300" y="1916113"/>
            <a:ext cx="29337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ru-RU" altLang="ru-RU">
              <a:latin typeface="Arial" charset="0"/>
            </a:endParaRPr>
          </a:p>
        </p:txBody>
      </p:sp>
      <p:sp>
        <p:nvSpPr>
          <p:cNvPr id="32774" name="Line 7"/>
          <p:cNvSpPr>
            <a:spLocks noChangeShapeType="1"/>
          </p:cNvSpPr>
          <p:nvPr/>
        </p:nvSpPr>
        <p:spPr bwMode="auto">
          <a:xfrm>
            <a:off x="4067175" y="5445125"/>
            <a:ext cx="863600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2775" name="Line 8"/>
          <p:cNvSpPr>
            <a:spLocks noChangeShapeType="1"/>
          </p:cNvSpPr>
          <p:nvPr/>
        </p:nvSpPr>
        <p:spPr bwMode="auto">
          <a:xfrm>
            <a:off x="5076825" y="5445125"/>
            <a:ext cx="863600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2776" name="Line 9"/>
          <p:cNvSpPr>
            <a:spLocks noChangeShapeType="1"/>
          </p:cNvSpPr>
          <p:nvPr/>
        </p:nvSpPr>
        <p:spPr bwMode="auto">
          <a:xfrm>
            <a:off x="5076825" y="4652963"/>
            <a:ext cx="863600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2777" name="Line 10"/>
          <p:cNvSpPr>
            <a:spLocks noChangeShapeType="1"/>
          </p:cNvSpPr>
          <p:nvPr/>
        </p:nvSpPr>
        <p:spPr bwMode="auto">
          <a:xfrm>
            <a:off x="4067175" y="4652963"/>
            <a:ext cx="863600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2778" name="Line 11"/>
          <p:cNvSpPr>
            <a:spLocks noChangeShapeType="1"/>
          </p:cNvSpPr>
          <p:nvPr/>
        </p:nvSpPr>
        <p:spPr bwMode="auto">
          <a:xfrm>
            <a:off x="6011863" y="4652963"/>
            <a:ext cx="0" cy="7921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2779" name="Line 12"/>
          <p:cNvSpPr>
            <a:spLocks noChangeShapeType="1"/>
          </p:cNvSpPr>
          <p:nvPr/>
        </p:nvSpPr>
        <p:spPr bwMode="auto">
          <a:xfrm>
            <a:off x="5003800" y="4652963"/>
            <a:ext cx="0" cy="7921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2780" name="Line 13"/>
          <p:cNvSpPr>
            <a:spLocks noChangeShapeType="1"/>
          </p:cNvSpPr>
          <p:nvPr/>
        </p:nvSpPr>
        <p:spPr bwMode="auto">
          <a:xfrm>
            <a:off x="3995738" y="4652963"/>
            <a:ext cx="0" cy="7921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2781" name="Line 14"/>
          <p:cNvSpPr>
            <a:spLocks noChangeShapeType="1"/>
          </p:cNvSpPr>
          <p:nvPr/>
        </p:nvSpPr>
        <p:spPr bwMode="auto">
          <a:xfrm flipV="1">
            <a:off x="3492500" y="5516563"/>
            <a:ext cx="574675" cy="5762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2782" name="Line 15"/>
          <p:cNvSpPr>
            <a:spLocks noChangeShapeType="1"/>
          </p:cNvSpPr>
          <p:nvPr/>
        </p:nvSpPr>
        <p:spPr bwMode="auto">
          <a:xfrm flipV="1">
            <a:off x="5435600" y="5516563"/>
            <a:ext cx="574675" cy="5762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2783" name="Line 16"/>
          <p:cNvSpPr>
            <a:spLocks noChangeShapeType="1"/>
          </p:cNvSpPr>
          <p:nvPr/>
        </p:nvSpPr>
        <p:spPr bwMode="auto">
          <a:xfrm flipV="1">
            <a:off x="4427538" y="5516563"/>
            <a:ext cx="574675" cy="5762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2784" name="Line 17"/>
          <p:cNvSpPr>
            <a:spLocks noChangeShapeType="1"/>
          </p:cNvSpPr>
          <p:nvPr/>
        </p:nvSpPr>
        <p:spPr bwMode="auto">
          <a:xfrm flipH="1" flipV="1">
            <a:off x="3348038" y="4221163"/>
            <a:ext cx="790575" cy="3603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2785" name="Line 18"/>
          <p:cNvSpPr>
            <a:spLocks noChangeShapeType="1"/>
          </p:cNvSpPr>
          <p:nvPr/>
        </p:nvSpPr>
        <p:spPr bwMode="auto">
          <a:xfrm flipH="1" flipV="1">
            <a:off x="4284663" y="4076700"/>
            <a:ext cx="720725" cy="50323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2786" name="Line 19"/>
          <p:cNvSpPr>
            <a:spLocks noChangeShapeType="1"/>
          </p:cNvSpPr>
          <p:nvPr/>
        </p:nvSpPr>
        <p:spPr bwMode="auto">
          <a:xfrm flipH="1" flipV="1">
            <a:off x="5219700" y="4076700"/>
            <a:ext cx="720725" cy="50323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2787" name="Line 20"/>
          <p:cNvSpPr>
            <a:spLocks noChangeShapeType="1"/>
          </p:cNvSpPr>
          <p:nvPr/>
        </p:nvSpPr>
        <p:spPr bwMode="auto">
          <a:xfrm>
            <a:off x="4356100" y="4005263"/>
            <a:ext cx="863600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2788" name="Line 21"/>
          <p:cNvSpPr>
            <a:spLocks noChangeShapeType="1"/>
          </p:cNvSpPr>
          <p:nvPr/>
        </p:nvSpPr>
        <p:spPr bwMode="auto">
          <a:xfrm>
            <a:off x="4500563" y="6092825"/>
            <a:ext cx="863600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2789" name="Line 22"/>
          <p:cNvSpPr>
            <a:spLocks noChangeShapeType="1"/>
          </p:cNvSpPr>
          <p:nvPr/>
        </p:nvSpPr>
        <p:spPr bwMode="auto">
          <a:xfrm flipV="1">
            <a:off x="6084888" y="5084763"/>
            <a:ext cx="647700" cy="3603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2790" name="Line 23"/>
          <p:cNvSpPr>
            <a:spLocks noChangeShapeType="1"/>
          </p:cNvSpPr>
          <p:nvPr/>
        </p:nvSpPr>
        <p:spPr bwMode="auto">
          <a:xfrm flipH="1" flipV="1">
            <a:off x="6084888" y="4581525"/>
            <a:ext cx="719137" cy="431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2791" name="Line 24"/>
          <p:cNvSpPr>
            <a:spLocks noChangeShapeType="1"/>
          </p:cNvSpPr>
          <p:nvPr/>
        </p:nvSpPr>
        <p:spPr bwMode="auto">
          <a:xfrm flipH="1" flipV="1">
            <a:off x="3419475" y="4292600"/>
            <a:ext cx="574675" cy="5762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2792" name="Line 25"/>
          <p:cNvSpPr>
            <a:spLocks noChangeShapeType="1"/>
          </p:cNvSpPr>
          <p:nvPr/>
        </p:nvSpPr>
        <p:spPr bwMode="auto">
          <a:xfrm flipV="1">
            <a:off x="3492500" y="5300663"/>
            <a:ext cx="430213" cy="7207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260350"/>
            <a:ext cx="5568950" cy="1314450"/>
          </a:xfrm>
        </p:spPr>
        <p:txBody>
          <a:bodyPr/>
          <a:lstStyle/>
          <a:p>
            <a:pPr eaLnBrk="1" hangingPunct="1">
              <a:defRPr/>
            </a:pPr>
            <a:r>
              <a:rPr lang="ru-RU" b="1" smtClean="0"/>
              <a:t>БАШНЯ</a:t>
            </a:r>
            <a:r>
              <a:rPr lang="ru-RU" smtClean="0"/>
              <a:t> 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557338"/>
            <a:ext cx="5627687" cy="20447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800" b="1" smtClean="0"/>
              <a:t>Башню построим высокую мы.</a:t>
            </a:r>
          </a:p>
          <a:p>
            <a:pPr eaLnBrk="1" hangingPunct="1">
              <a:buFontTx/>
              <a:buNone/>
            </a:pPr>
            <a:r>
              <a:rPr lang="ru-RU" altLang="ru-RU" sz="2800" b="1" smtClean="0"/>
              <a:t>Родные просторы из окон видны.</a:t>
            </a:r>
          </a:p>
        </p:txBody>
      </p:sp>
      <p:pic>
        <p:nvPicPr>
          <p:cNvPr id="34820" name="Picture 10" descr="tow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00788" y="549275"/>
            <a:ext cx="2309812" cy="2520950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</p:pic>
      <p:sp>
        <p:nvSpPr>
          <p:cNvPr id="33797" name="Rectangle 11"/>
          <p:cNvSpPr>
            <a:spLocks noChangeArrowheads="1"/>
          </p:cNvSpPr>
          <p:nvPr/>
        </p:nvSpPr>
        <p:spPr bwMode="auto">
          <a:xfrm>
            <a:off x="900113" y="620713"/>
            <a:ext cx="27257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ru-RU" altLang="ru-RU">
              <a:latin typeface="Arial" charset="0"/>
            </a:endParaRPr>
          </a:p>
        </p:txBody>
      </p:sp>
      <p:sp>
        <p:nvSpPr>
          <p:cNvPr id="33798" name="Line 13"/>
          <p:cNvSpPr>
            <a:spLocks noChangeShapeType="1"/>
          </p:cNvSpPr>
          <p:nvPr/>
        </p:nvSpPr>
        <p:spPr bwMode="auto">
          <a:xfrm>
            <a:off x="4067175" y="3933825"/>
            <a:ext cx="863600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799" name="Line 14"/>
          <p:cNvSpPr>
            <a:spLocks noChangeShapeType="1"/>
          </p:cNvSpPr>
          <p:nvPr/>
        </p:nvSpPr>
        <p:spPr bwMode="auto">
          <a:xfrm>
            <a:off x="5003800" y="3933825"/>
            <a:ext cx="863600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800" name="Line 15"/>
          <p:cNvSpPr>
            <a:spLocks noChangeShapeType="1"/>
          </p:cNvSpPr>
          <p:nvPr/>
        </p:nvSpPr>
        <p:spPr bwMode="auto">
          <a:xfrm>
            <a:off x="4067175" y="4724400"/>
            <a:ext cx="863600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801" name="Line 16"/>
          <p:cNvSpPr>
            <a:spLocks noChangeShapeType="1"/>
          </p:cNvSpPr>
          <p:nvPr/>
        </p:nvSpPr>
        <p:spPr bwMode="auto">
          <a:xfrm>
            <a:off x="5003800" y="4724400"/>
            <a:ext cx="863600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802" name="Line 17"/>
          <p:cNvSpPr>
            <a:spLocks noChangeShapeType="1"/>
          </p:cNvSpPr>
          <p:nvPr/>
        </p:nvSpPr>
        <p:spPr bwMode="auto">
          <a:xfrm>
            <a:off x="3563938" y="5589588"/>
            <a:ext cx="863600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803" name="Line 18"/>
          <p:cNvSpPr>
            <a:spLocks noChangeShapeType="1"/>
          </p:cNvSpPr>
          <p:nvPr/>
        </p:nvSpPr>
        <p:spPr bwMode="auto">
          <a:xfrm>
            <a:off x="4500563" y="5589588"/>
            <a:ext cx="863600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804" name="Line 21"/>
          <p:cNvSpPr>
            <a:spLocks noChangeShapeType="1"/>
          </p:cNvSpPr>
          <p:nvPr/>
        </p:nvSpPr>
        <p:spPr bwMode="auto">
          <a:xfrm>
            <a:off x="5435600" y="5589588"/>
            <a:ext cx="863600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805" name="Line 22"/>
          <p:cNvSpPr>
            <a:spLocks noChangeShapeType="1"/>
          </p:cNvSpPr>
          <p:nvPr/>
        </p:nvSpPr>
        <p:spPr bwMode="auto">
          <a:xfrm flipH="1" flipV="1">
            <a:off x="5003800" y="3429000"/>
            <a:ext cx="793750" cy="431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806" name="Line 23"/>
          <p:cNvSpPr>
            <a:spLocks noChangeShapeType="1"/>
          </p:cNvSpPr>
          <p:nvPr/>
        </p:nvSpPr>
        <p:spPr bwMode="auto">
          <a:xfrm flipV="1">
            <a:off x="4140200" y="3429000"/>
            <a:ext cx="792163" cy="431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807" name="Line 24"/>
          <p:cNvSpPr>
            <a:spLocks noChangeShapeType="1"/>
          </p:cNvSpPr>
          <p:nvPr/>
        </p:nvSpPr>
        <p:spPr bwMode="auto">
          <a:xfrm>
            <a:off x="4356100" y="3933825"/>
            <a:ext cx="0" cy="7921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808" name="Line 25"/>
          <p:cNvSpPr>
            <a:spLocks noChangeShapeType="1"/>
          </p:cNvSpPr>
          <p:nvPr/>
        </p:nvSpPr>
        <p:spPr bwMode="auto">
          <a:xfrm>
            <a:off x="6372225" y="5589588"/>
            <a:ext cx="0" cy="7921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809" name="Line 26"/>
          <p:cNvSpPr>
            <a:spLocks noChangeShapeType="1"/>
          </p:cNvSpPr>
          <p:nvPr/>
        </p:nvSpPr>
        <p:spPr bwMode="auto">
          <a:xfrm>
            <a:off x="5508625" y="3933825"/>
            <a:ext cx="0" cy="7921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810" name="Line 27"/>
          <p:cNvSpPr>
            <a:spLocks noChangeShapeType="1"/>
          </p:cNvSpPr>
          <p:nvPr/>
        </p:nvSpPr>
        <p:spPr bwMode="auto">
          <a:xfrm>
            <a:off x="4356100" y="4724400"/>
            <a:ext cx="0" cy="7921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811" name="Line 28"/>
          <p:cNvSpPr>
            <a:spLocks noChangeShapeType="1"/>
          </p:cNvSpPr>
          <p:nvPr/>
        </p:nvSpPr>
        <p:spPr bwMode="auto">
          <a:xfrm>
            <a:off x="5508625" y="4797425"/>
            <a:ext cx="0" cy="7921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812" name="Line 29"/>
          <p:cNvSpPr>
            <a:spLocks noChangeShapeType="1"/>
          </p:cNvSpPr>
          <p:nvPr/>
        </p:nvSpPr>
        <p:spPr bwMode="auto">
          <a:xfrm>
            <a:off x="3492500" y="5589588"/>
            <a:ext cx="0" cy="7921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813" name="Line 30"/>
          <p:cNvSpPr>
            <a:spLocks noChangeShapeType="1"/>
          </p:cNvSpPr>
          <p:nvPr/>
        </p:nvSpPr>
        <p:spPr bwMode="auto">
          <a:xfrm>
            <a:off x="3563938" y="6381750"/>
            <a:ext cx="863600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814" name="Line 31"/>
          <p:cNvSpPr>
            <a:spLocks noChangeShapeType="1"/>
          </p:cNvSpPr>
          <p:nvPr/>
        </p:nvSpPr>
        <p:spPr bwMode="auto">
          <a:xfrm>
            <a:off x="4500563" y="6381750"/>
            <a:ext cx="863600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815" name="Line 32"/>
          <p:cNvSpPr>
            <a:spLocks noChangeShapeType="1"/>
          </p:cNvSpPr>
          <p:nvPr/>
        </p:nvSpPr>
        <p:spPr bwMode="auto">
          <a:xfrm>
            <a:off x="5435600" y="6381750"/>
            <a:ext cx="863600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6505575" cy="1314450"/>
          </a:xfrm>
        </p:spPr>
        <p:txBody>
          <a:bodyPr/>
          <a:lstStyle/>
          <a:p>
            <a:pPr eaLnBrk="1" hangingPunct="1">
              <a:defRPr/>
            </a:pPr>
            <a:r>
              <a:rPr lang="ru-RU" b="1" smtClean="0"/>
              <a:t>КОЛОДЕЦ 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5699125" cy="20447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800" b="1" smtClean="0"/>
              <a:t>Колодец глубокий, а в колодце водица.</a:t>
            </a:r>
          </a:p>
          <a:p>
            <a:pPr eaLnBrk="1" hangingPunct="1">
              <a:buFontTx/>
              <a:buNone/>
            </a:pPr>
            <a:r>
              <a:rPr lang="ru-RU" altLang="ru-RU" sz="2800" b="1" smtClean="0"/>
              <a:t>В жару из колодца приятно напиться.</a:t>
            </a:r>
          </a:p>
        </p:txBody>
      </p:sp>
      <p:pic>
        <p:nvPicPr>
          <p:cNvPr id="35844" name="Picture 5" descr="187799_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00788" y="333375"/>
            <a:ext cx="2200275" cy="2520950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</p:pic>
      <p:sp>
        <p:nvSpPr>
          <p:cNvPr id="34821" name="Rectangle 6"/>
          <p:cNvSpPr>
            <a:spLocks noChangeArrowheads="1"/>
          </p:cNvSpPr>
          <p:nvPr/>
        </p:nvSpPr>
        <p:spPr bwMode="auto">
          <a:xfrm>
            <a:off x="611188" y="6021388"/>
            <a:ext cx="31464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ru-RU" altLang="ru-RU">
              <a:latin typeface="Arial" charset="0"/>
            </a:endParaRPr>
          </a:p>
        </p:txBody>
      </p:sp>
      <p:sp>
        <p:nvSpPr>
          <p:cNvPr id="34822" name="Line 18"/>
          <p:cNvSpPr>
            <a:spLocks noChangeShapeType="1"/>
          </p:cNvSpPr>
          <p:nvPr/>
        </p:nvSpPr>
        <p:spPr bwMode="auto">
          <a:xfrm flipV="1">
            <a:off x="3995738" y="5516563"/>
            <a:ext cx="2376487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23" name="Line 29"/>
          <p:cNvSpPr>
            <a:spLocks noChangeShapeType="1"/>
          </p:cNvSpPr>
          <p:nvPr/>
        </p:nvSpPr>
        <p:spPr bwMode="auto">
          <a:xfrm flipV="1">
            <a:off x="4067175" y="4941888"/>
            <a:ext cx="936625" cy="10795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24" name="Line 30"/>
          <p:cNvSpPr>
            <a:spLocks noChangeShapeType="1"/>
          </p:cNvSpPr>
          <p:nvPr/>
        </p:nvSpPr>
        <p:spPr bwMode="auto">
          <a:xfrm flipV="1">
            <a:off x="4067175" y="5876925"/>
            <a:ext cx="2376488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25" name="Line 31"/>
          <p:cNvSpPr>
            <a:spLocks noChangeShapeType="1"/>
          </p:cNvSpPr>
          <p:nvPr/>
        </p:nvSpPr>
        <p:spPr bwMode="auto">
          <a:xfrm flipV="1">
            <a:off x="4643438" y="4724400"/>
            <a:ext cx="2376487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26" name="Line 32"/>
          <p:cNvSpPr>
            <a:spLocks noChangeShapeType="1"/>
          </p:cNvSpPr>
          <p:nvPr/>
        </p:nvSpPr>
        <p:spPr bwMode="auto">
          <a:xfrm flipV="1">
            <a:off x="4787900" y="5013325"/>
            <a:ext cx="2376488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27" name="Line 33"/>
          <p:cNvSpPr>
            <a:spLocks noChangeShapeType="1"/>
          </p:cNvSpPr>
          <p:nvPr/>
        </p:nvSpPr>
        <p:spPr bwMode="auto">
          <a:xfrm flipV="1">
            <a:off x="6156325" y="4941888"/>
            <a:ext cx="936625" cy="10795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28" name="Line 34"/>
          <p:cNvSpPr>
            <a:spLocks noChangeShapeType="1"/>
          </p:cNvSpPr>
          <p:nvPr/>
        </p:nvSpPr>
        <p:spPr bwMode="auto">
          <a:xfrm flipV="1">
            <a:off x="3995738" y="4581525"/>
            <a:ext cx="936625" cy="10795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29" name="Line 35"/>
          <p:cNvSpPr>
            <a:spLocks noChangeShapeType="1"/>
          </p:cNvSpPr>
          <p:nvPr/>
        </p:nvSpPr>
        <p:spPr bwMode="auto">
          <a:xfrm flipV="1">
            <a:off x="6084888" y="4581525"/>
            <a:ext cx="936625" cy="10795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30" name="Line 36"/>
          <p:cNvSpPr>
            <a:spLocks noChangeShapeType="1"/>
          </p:cNvSpPr>
          <p:nvPr/>
        </p:nvSpPr>
        <p:spPr bwMode="auto">
          <a:xfrm flipV="1">
            <a:off x="3779838" y="5229225"/>
            <a:ext cx="2376487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31" name="Line 37"/>
          <p:cNvSpPr>
            <a:spLocks noChangeShapeType="1"/>
          </p:cNvSpPr>
          <p:nvPr/>
        </p:nvSpPr>
        <p:spPr bwMode="auto">
          <a:xfrm flipV="1">
            <a:off x="4572000" y="4365625"/>
            <a:ext cx="2376488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32" name="Line 38"/>
          <p:cNvSpPr>
            <a:spLocks noChangeShapeType="1"/>
          </p:cNvSpPr>
          <p:nvPr/>
        </p:nvSpPr>
        <p:spPr bwMode="auto">
          <a:xfrm flipV="1">
            <a:off x="3851275" y="4221163"/>
            <a:ext cx="936625" cy="10795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33" name="Line 39"/>
          <p:cNvSpPr>
            <a:spLocks noChangeShapeType="1"/>
          </p:cNvSpPr>
          <p:nvPr/>
        </p:nvSpPr>
        <p:spPr bwMode="auto">
          <a:xfrm flipV="1">
            <a:off x="5940425" y="4292600"/>
            <a:ext cx="936625" cy="10795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260350"/>
            <a:ext cx="5568950" cy="1314450"/>
          </a:xfrm>
        </p:spPr>
        <p:txBody>
          <a:bodyPr/>
          <a:lstStyle/>
          <a:p>
            <a:pPr eaLnBrk="1" hangingPunct="1">
              <a:defRPr/>
            </a:pPr>
            <a:r>
              <a:rPr lang="ru-RU" b="1" smtClean="0"/>
              <a:t>ЗАБОР 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1811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800" b="1" smtClean="0"/>
              <a:t>Сад забором оградили,</a:t>
            </a:r>
          </a:p>
          <a:p>
            <a:pPr eaLnBrk="1" hangingPunct="1">
              <a:buFontTx/>
              <a:buNone/>
            </a:pPr>
            <a:r>
              <a:rPr lang="ru-RU" altLang="ru-RU" sz="2800" b="1" smtClean="0"/>
              <a:t>Чтоб деревья дольше жили.</a:t>
            </a:r>
          </a:p>
        </p:txBody>
      </p:sp>
      <p:pic>
        <p:nvPicPr>
          <p:cNvPr id="36868" name="Picture 5" descr="VVC02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40425" y="404813"/>
            <a:ext cx="2808288" cy="1574800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</p:pic>
      <p:sp>
        <p:nvSpPr>
          <p:cNvPr id="35845" name="Rectangle 6"/>
          <p:cNvSpPr>
            <a:spLocks noChangeArrowheads="1"/>
          </p:cNvSpPr>
          <p:nvPr/>
        </p:nvSpPr>
        <p:spPr bwMode="auto">
          <a:xfrm>
            <a:off x="1187450" y="5876925"/>
            <a:ext cx="23955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ru-RU" altLang="ru-RU">
              <a:latin typeface="Arial" charset="0"/>
            </a:endParaRPr>
          </a:p>
        </p:txBody>
      </p:sp>
      <p:sp>
        <p:nvSpPr>
          <p:cNvPr id="35846" name="Line 9"/>
          <p:cNvSpPr>
            <a:spLocks noChangeShapeType="1"/>
          </p:cNvSpPr>
          <p:nvPr/>
        </p:nvSpPr>
        <p:spPr bwMode="auto">
          <a:xfrm>
            <a:off x="3779838" y="4076700"/>
            <a:ext cx="0" cy="7921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47" name="Line 10"/>
          <p:cNvSpPr>
            <a:spLocks noChangeShapeType="1"/>
          </p:cNvSpPr>
          <p:nvPr/>
        </p:nvSpPr>
        <p:spPr bwMode="auto">
          <a:xfrm>
            <a:off x="4643438" y="4076700"/>
            <a:ext cx="0" cy="7921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48" name="Line 11"/>
          <p:cNvSpPr>
            <a:spLocks noChangeShapeType="1"/>
          </p:cNvSpPr>
          <p:nvPr/>
        </p:nvSpPr>
        <p:spPr bwMode="auto">
          <a:xfrm>
            <a:off x="5508625" y="4076700"/>
            <a:ext cx="0" cy="7921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49" name="Line 12"/>
          <p:cNvSpPr>
            <a:spLocks noChangeShapeType="1"/>
          </p:cNvSpPr>
          <p:nvPr/>
        </p:nvSpPr>
        <p:spPr bwMode="auto">
          <a:xfrm>
            <a:off x="6372225" y="4076700"/>
            <a:ext cx="0" cy="7921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50" name="Line 13"/>
          <p:cNvSpPr>
            <a:spLocks noChangeShapeType="1"/>
          </p:cNvSpPr>
          <p:nvPr/>
        </p:nvSpPr>
        <p:spPr bwMode="auto">
          <a:xfrm>
            <a:off x="7235825" y="4076700"/>
            <a:ext cx="0" cy="7921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51" name="Line 14"/>
          <p:cNvSpPr>
            <a:spLocks noChangeShapeType="1"/>
          </p:cNvSpPr>
          <p:nvPr/>
        </p:nvSpPr>
        <p:spPr bwMode="auto">
          <a:xfrm flipV="1">
            <a:off x="3779838" y="3357563"/>
            <a:ext cx="360362" cy="6477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52" name="Line 15"/>
          <p:cNvSpPr>
            <a:spLocks noChangeShapeType="1"/>
          </p:cNvSpPr>
          <p:nvPr/>
        </p:nvSpPr>
        <p:spPr bwMode="auto">
          <a:xfrm flipV="1">
            <a:off x="6372225" y="3357563"/>
            <a:ext cx="360363" cy="6477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53" name="Line 16"/>
          <p:cNvSpPr>
            <a:spLocks noChangeShapeType="1"/>
          </p:cNvSpPr>
          <p:nvPr/>
        </p:nvSpPr>
        <p:spPr bwMode="auto">
          <a:xfrm flipV="1">
            <a:off x="5508625" y="3357563"/>
            <a:ext cx="360363" cy="6477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54" name="Line 17"/>
          <p:cNvSpPr>
            <a:spLocks noChangeShapeType="1"/>
          </p:cNvSpPr>
          <p:nvPr/>
        </p:nvSpPr>
        <p:spPr bwMode="auto">
          <a:xfrm flipV="1">
            <a:off x="7235825" y="3357563"/>
            <a:ext cx="360363" cy="6477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55" name="Line 18"/>
          <p:cNvSpPr>
            <a:spLocks noChangeShapeType="1"/>
          </p:cNvSpPr>
          <p:nvPr/>
        </p:nvSpPr>
        <p:spPr bwMode="auto">
          <a:xfrm flipV="1">
            <a:off x="4643438" y="3357563"/>
            <a:ext cx="360362" cy="6477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56" name="Line 19"/>
          <p:cNvSpPr>
            <a:spLocks noChangeShapeType="1"/>
          </p:cNvSpPr>
          <p:nvPr/>
        </p:nvSpPr>
        <p:spPr bwMode="auto">
          <a:xfrm flipH="1" flipV="1">
            <a:off x="4211638" y="3357563"/>
            <a:ext cx="360362" cy="6477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57" name="Line 20"/>
          <p:cNvSpPr>
            <a:spLocks noChangeShapeType="1"/>
          </p:cNvSpPr>
          <p:nvPr/>
        </p:nvSpPr>
        <p:spPr bwMode="auto">
          <a:xfrm flipH="1" flipV="1">
            <a:off x="5940425" y="3357563"/>
            <a:ext cx="360363" cy="6477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58" name="Line 21"/>
          <p:cNvSpPr>
            <a:spLocks noChangeShapeType="1"/>
          </p:cNvSpPr>
          <p:nvPr/>
        </p:nvSpPr>
        <p:spPr bwMode="auto">
          <a:xfrm flipH="1" flipV="1">
            <a:off x="6804025" y="3357563"/>
            <a:ext cx="360363" cy="6477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59" name="Line 22"/>
          <p:cNvSpPr>
            <a:spLocks noChangeShapeType="1"/>
          </p:cNvSpPr>
          <p:nvPr/>
        </p:nvSpPr>
        <p:spPr bwMode="auto">
          <a:xfrm flipH="1" flipV="1">
            <a:off x="7667625" y="3357563"/>
            <a:ext cx="360363" cy="6477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60" name="Line 23"/>
          <p:cNvSpPr>
            <a:spLocks noChangeShapeType="1"/>
          </p:cNvSpPr>
          <p:nvPr/>
        </p:nvSpPr>
        <p:spPr bwMode="auto">
          <a:xfrm flipH="1" flipV="1">
            <a:off x="5076825" y="3357563"/>
            <a:ext cx="360363" cy="6477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61" name="Line 24"/>
          <p:cNvSpPr>
            <a:spLocks noChangeShapeType="1"/>
          </p:cNvSpPr>
          <p:nvPr/>
        </p:nvSpPr>
        <p:spPr bwMode="auto">
          <a:xfrm>
            <a:off x="8027988" y="4076700"/>
            <a:ext cx="0" cy="7921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350" y="103188"/>
            <a:ext cx="4032250" cy="1314450"/>
          </a:xfrm>
        </p:spPr>
        <p:txBody>
          <a:bodyPr/>
          <a:lstStyle/>
          <a:p>
            <a:pPr eaLnBrk="1" hangingPunct="1">
              <a:defRPr/>
            </a:pPr>
            <a:r>
              <a:rPr lang="ru-RU" b="1" smtClean="0"/>
              <a:t>САНКИ 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5483225" cy="19732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800" b="1" smtClean="0"/>
              <a:t>Санки зимой с горки летят.</a:t>
            </a:r>
          </a:p>
          <a:p>
            <a:pPr eaLnBrk="1" hangingPunct="1">
              <a:buFontTx/>
              <a:buNone/>
            </a:pPr>
            <a:r>
              <a:rPr lang="ru-RU" altLang="ru-RU" sz="2800" b="1" smtClean="0"/>
              <a:t>В санках ребята хохочут, кричат.</a:t>
            </a:r>
          </a:p>
        </p:txBody>
      </p:sp>
      <p:pic>
        <p:nvPicPr>
          <p:cNvPr id="37892" name="Picture 5" descr="MAR2121_19171-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64163" y="333375"/>
            <a:ext cx="3382962" cy="1692275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</p:pic>
      <p:sp>
        <p:nvSpPr>
          <p:cNvPr id="36869" name="Rectangle 6"/>
          <p:cNvSpPr>
            <a:spLocks noChangeArrowheads="1"/>
          </p:cNvSpPr>
          <p:nvPr/>
        </p:nvSpPr>
        <p:spPr bwMode="auto">
          <a:xfrm>
            <a:off x="1330325" y="3246438"/>
            <a:ext cx="23780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ru-RU" altLang="ru-RU">
              <a:latin typeface="Arial" charset="0"/>
            </a:endParaRPr>
          </a:p>
        </p:txBody>
      </p:sp>
      <p:sp>
        <p:nvSpPr>
          <p:cNvPr id="36870" name="Line 7"/>
          <p:cNvSpPr>
            <a:spLocks noChangeShapeType="1"/>
          </p:cNvSpPr>
          <p:nvPr/>
        </p:nvSpPr>
        <p:spPr bwMode="auto">
          <a:xfrm>
            <a:off x="3851275" y="5516563"/>
            <a:ext cx="863600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871" name="Line 8"/>
          <p:cNvSpPr>
            <a:spLocks noChangeShapeType="1"/>
          </p:cNvSpPr>
          <p:nvPr/>
        </p:nvSpPr>
        <p:spPr bwMode="auto">
          <a:xfrm>
            <a:off x="5724525" y="5516563"/>
            <a:ext cx="863600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872" name="Line 9"/>
          <p:cNvSpPr>
            <a:spLocks noChangeShapeType="1"/>
          </p:cNvSpPr>
          <p:nvPr/>
        </p:nvSpPr>
        <p:spPr bwMode="auto">
          <a:xfrm>
            <a:off x="6659563" y="5516563"/>
            <a:ext cx="863600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873" name="Line 11"/>
          <p:cNvSpPr>
            <a:spLocks noChangeShapeType="1"/>
          </p:cNvSpPr>
          <p:nvPr/>
        </p:nvSpPr>
        <p:spPr bwMode="auto">
          <a:xfrm>
            <a:off x="3132138" y="4652963"/>
            <a:ext cx="863600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874" name="Line 12"/>
          <p:cNvSpPr>
            <a:spLocks noChangeShapeType="1"/>
          </p:cNvSpPr>
          <p:nvPr/>
        </p:nvSpPr>
        <p:spPr bwMode="auto">
          <a:xfrm>
            <a:off x="4067175" y="4652963"/>
            <a:ext cx="863600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875" name="Line 13"/>
          <p:cNvSpPr>
            <a:spLocks noChangeShapeType="1"/>
          </p:cNvSpPr>
          <p:nvPr/>
        </p:nvSpPr>
        <p:spPr bwMode="auto">
          <a:xfrm>
            <a:off x="5003800" y="4652963"/>
            <a:ext cx="863600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876" name="Line 14"/>
          <p:cNvSpPr>
            <a:spLocks noChangeShapeType="1"/>
          </p:cNvSpPr>
          <p:nvPr/>
        </p:nvSpPr>
        <p:spPr bwMode="auto">
          <a:xfrm>
            <a:off x="4787900" y="5516563"/>
            <a:ext cx="863600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877" name="Line 15"/>
          <p:cNvSpPr>
            <a:spLocks noChangeShapeType="1"/>
          </p:cNvSpPr>
          <p:nvPr/>
        </p:nvSpPr>
        <p:spPr bwMode="auto">
          <a:xfrm>
            <a:off x="5940425" y="4652963"/>
            <a:ext cx="863600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878" name="Line 16"/>
          <p:cNvSpPr>
            <a:spLocks noChangeShapeType="1"/>
          </p:cNvSpPr>
          <p:nvPr/>
        </p:nvSpPr>
        <p:spPr bwMode="auto">
          <a:xfrm flipH="1" flipV="1">
            <a:off x="3276600" y="4797425"/>
            <a:ext cx="576263" cy="6492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879" name="Line 17"/>
          <p:cNvSpPr>
            <a:spLocks noChangeShapeType="1"/>
          </p:cNvSpPr>
          <p:nvPr/>
        </p:nvSpPr>
        <p:spPr bwMode="auto">
          <a:xfrm>
            <a:off x="4284663" y="4652963"/>
            <a:ext cx="0" cy="7921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880" name="Line 18"/>
          <p:cNvSpPr>
            <a:spLocks noChangeShapeType="1"/>
          </p:cNvSpPr>
          <p:nvPr/>
        </p:nvSpPr>
        <p:spPr bwMode="auto">
          <a:xfrm>
            <a:off x="5364163" y="4652963"/>
            <a:ext cx="0" cy="7921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881" name="Line 19"/>
          <p:cNvSpPr>
            <a:spLocks noChangeShapeType="1"/>
          </p:cNvSpPr>
          <p:nvPr/>
        </p:nvSpPr>
        <p:spPr bwMode="auto">
          <a:xfrm>
            <a:off x="6372225" y="4724400"/>
            <a:ext cx="0" cy="7921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6000750" cy="1314450"/>
          </a:xfrm>
        </p:spPr>
        <p:txBody>
          <a:bodyPr/>
          <a:lstStyle/>
          <a:p>
            <a:pPr eaLnBrk="1" hangingPunct="1">
              <a:defRPr/>
            </a:pPr>
            <a:r>
              <a:rPr lang="ru-RU" b="1" smtClean="0"/>
              <a:t>ЧАСЫ</a:t>
            </a:r>
            <a:r>
              <a:rPr lang="ru-RU" smtClean="0"/>
              <a:t> 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557338"/>
            <a:ext cx="8229600" cy="15113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800" b="1" smtClean="0"/>
              <a:t>Часы я на руку надел,</a:t>
            </a:r>
          </a:p>
          <a:p>
            <a:pPr eaLnBrk="1" hangingPunct="1">
              <a:buFontTx/>
              <a:buNone/>
            </a:pPr>
            <a:r>
              <a:rPr lang="ru-RU" altLang="ru-RU" sz="2800" b="1" smtClean="0"/>
              <a:t>На время изредка смотрел.</a:t>
            </a:r>
          </a:p>
        </p:txBody>
      </p:sp>
      <p:pic>
        <p:nvPicPr>
          <p:cNvPr id="38916" name="Picture 5" descr="8251104045_b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59563" y="333375"/>
            <a:ext cx="1679575" cy="2813050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</p:pic>
      <p:sp>
        <p:nvSpPr>
          <p:cNvPr id="37893" name="Line 7"/>
          <p:cNvSpPr>
            <a:spLocks noChangeShapeType="1"/>
          </p:cNvSpPr>
          <p:nvPr/>
        </p:nvSpPr>
        <p:spPr bwMode="auto">
          <a:xfrm>
            <a:off x="3276600" y="5084763"/>
            <a:ext cx="863600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894" name="Line 8"/>
          <p:cNvSpPr>
            <a:spLocks noChangeShapeType="1"/>
          </p:cNvSpPr>
          <p:nvPr/>
        </p:nvSpPr>
        <p:spPr bwMode="auto">
          <a:xfrm>
            <a:off x="3276600" y="4581525"/>
            <a:ext cx="863600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895" name="Line 9"/>
          <p:cNvSpPr>
            <a:spLocks noChangeShapeType="1"/>
          </p:cNvSpPr>
          <p:nvPr/>
        </p:nvSpPr>
        <p:spPr bwMode="auto">
          <a:xfrm>
            <a:off x="6084888" y="5084763"/>
            <a:ext cx="863600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896" name="Line 10"/>
          <p:cNvSpPr>
            <a:spLocks noChangeShapeType="1"/>
          </p:cNvSpPr>
          <p:nvPr/>
        </p:nvSpPr>
        <p:spPr bwMode="auto">
          <a:xfrm>
            <a:off x="4211638" y="5229225"/>
            <a:ext cx="863600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897" name="Line 11"/>
          <p:cNvSpPr>
            <a:spLocks noChangeShapeType="1"/>
          </p:cNvSpPr>
          <p:nvPr/>
        </p:nvSpPr>
        <p:spPr bwMode="auto">
          <a:xfrm>
            <a:off x="5148263" y="4365625"/>
            <a:ext cx="863600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898" name="Line 12"/>
          <p:cNvSpPr>
            <a:spLocks noChangeShapeType="1"/>
          </p:cNvSpPr>
          <p:nvPr/>
        </p:nvSpPr>
        <p:spPr bwMode="auto">
          <a:xfrm>
            <a:off x="4211638" y="4365625"/>
            <a:ext cx="863600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899" name="Line 13"/>
          <p:cNvSpPr>
            <a:spLocks noChangeShapeType="1"/>
          </p:cNvSpPr>
          <p:nvPr/>
        </p:nvSpPr>
        <p:spPr bwMode="auto">
          <a:xfrm>
            <a:off x="5148263" y="5229225"/>
            <a:ext cx="863600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00" name="Line 14"/>
          <p:cNvSpPr>
            <a:spLocks noChangeShapeType="1"/>
          </p:cNvSpPr>
          <p:nvPr/>
        </p:nvSpPr>
        <p:spPr bwMode="auto">
          <a:xfrm>
            <a:off x="6084888" y="4508500"/>
            <a:ext cx="863600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01" name="Line 15"/>
          <p:cNvSpPr>
            <a:spLocks noChangeShapeType="1"/>
          </p:cNvSpPr>
          <p:nvPr/>
        </p:nvSpPr>
        <p:spPr bwMode="auto">
          <a:xfrm>
            <a:off x="4211638" y="4437063"/>
            <a:ext cx="0" cy="7921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02" name="Line 16"/>
          <p:cNvSpPr>
            <a:spLocks noChangeShapeType="1"/>
          </p:cNvSpPr>
          <p:nvPr/>
        </p:nvSpPr>
        <p:spPr bwMode="auto">
          <a:xfrm>
            <a:off x="6011863" y="4365625"/>
            <a:ext cx="0" cy="7921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03" name="Line 17"/>
          <p:cNvSpPr>
            <a:spLocks noChangeShapeType="1"/>
          </p:cNvSpPr>
          <p:nvPr/>
        </p:nvSpPr>
        <p:spPr bwMode="auto">
          <a:xfrm flipH="1" flipV="1">
            <a:off x="5076825" y="4797425"/>
            <a:ext cx="719138" cy="3603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04" name="Line 18"/>
          <p:cNvSpPr>
            <a:spLocks noChangeShapeType="1"/>
          </p:cNvSpPr>
          <p:nvPr/>
        </p:nvSpPr>
        <p:spPr bwMode="auto">
          <a:xfrm flipH="1">
            <a:off x="5148263" y="4508500"/>
            <a:ext cx="576262" cy="2159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smtClean="0"/>
              <a:t>КУБИК</a:t>
            </a:r>
            <a:r>
              <a:rPr lang="ru-RU" smtClean="0"/>
              <a:t>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1811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800" b="1" smtClean="0"/>
              <a:t>У кубика много разных сторон.</a:t>
            </a:r>
          </a:p>
          <a:p>
            <a:pPr eaLnBrk="1" hangingPunct="1">
              <a:buFontTx/>
              <a:buNone/>
            </a:pPr>
            <a:r>
              <a:rPr lang="ru-RU" altLang="ru-RU" sz="2800" b="1" smtClean="0"/>
              <a:t>Можно построить из кубиков дом.</a:t>
            </a:r>
          </a:p>
        </p:txBody>
      </p:sp>
      <p:sp>
        <p:nvSpPr>
          <p:cNvPr id="6148" name="AutoShape 4"/>
          <p:cNvSpPr>
            <a:spLocks noChangeArrowheads="1"/>
          </p:cNvSpPr>
          <p:nvPr/>
        </p:nvSpPr>
        <p:spPr bwMode="auto">
          <a:xfrm>
            <a:off x="755650" y="3141663"/>
            <a:ext cx="2520950" cy="2374900"/>
          </a:xfrm>
          <a:prstGeom prst="cube">
            <a:avLst>
              <a:gd name="adj" fmla="val 25000"/>
            </a:avLst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 flipH="1">
            <a:off x="5076825" y="4005263"/>
            <a:ext cx="0" cy="18716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50" name="Line 6"/>
          <p:cNvSpPr>
            <a:spLocks noChangeShapeType="1"/>
          </p:cNvSpPr>
          <p:nvPr/>
        </p:nvSpPr>
        <p:spPr bwMode="auto">
          <a:xfrm flipH="1">
            <a:off x="5148263" y="4005263"/>
            <a:ext cx="20161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51" name="Line 7"/>
          <p:cNvSpPr>
            <a:spLocks noChangeShapeType="1"/>
          </p:cNvSpPr>
          <p:nvPr/>
        </p:nvSpPr>
        <p:spPr bwMode="auto">
          <a:xfrm flipH="1">
            <a:off x="7092950" y="4076700"/>
            <a:ext cx="0" cy="18002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52" name="Line 8"/>
          <p:cNvSpPr>
            <a:spLocks noChangeShapeType="1"/>
          </p:cNvSpPr>
          <p:nvPr/>
        </p:nvSpPr>
        <p:spPr bwMode="auto">
          <a:xfrm flipH="1" flipV="1">
            <a:off x="5076825" y="5948363"/>
            <a:ext cx="2016125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 flipH="1">
            <a:off x="7740650" y="3573463"/>
            <a:ext cx="0" cy="18002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 flipH="1">
            <a:off x="5651500" y="3500438"/>
            <a:ext cx="20161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55" name="Line 11"/>
          <p:cNvSpPr>
            <a:spLocks noChangeShapeType="1"/>
          </p:cNvSpPr>
          <p:nvPr/>
        </p:nvSpPr>
        <p:spPr bwMode="auto">
          <a:xfrm flipH="1">
            <a:off x="5076825" y="3573463"/>
            <a:ext cx="574675" cy="3587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56" name="Line 12"/>
          <p:cNvSpPr>
            <a:spLocks noChangeShapeType="1"/>
          </p:cNvSpPr>
          <p:nvPr/>
        </p:nvSpPr>
        <p:spPr bwMode="auto">
          <a:xfrm flipH="1">
            <a:off x="7092950" y="3573463"/>
            <a:ext cx="574675" cy="43021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57" name="Line 13"/>
          <p:cNvSpPr>
            <a:spLocks noChangeShapeType="1"/>
          </p:cNvSpPr>
          <p:nvPr/>
        </p:nvSpPr>
        <p:spPr bwMode="auto">
          <a:xfrm flipH="1">
            <a:off x="7164388" y="5445125"/>
            <a:ext cx="503237" cy="43021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smtClean="0"/>
              <a:t>ПРЯМОУГОЛЬНИК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25253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800" b="1" smtClean="0"/>
              <a:t>Прямоугольник квадрата длиннее.</a:t>
            </a:r>
          </a:p>
          <a:p>
            <a:pPr eaLnBrk="1" hangingPunct="1">
              <a:buFontTx/>
              <a:buNone/>
            </a:pPr>
            <a:r>
              <a:rPr lang="ru-RU" altLang="ru-RU" sz="2800" b="1" smtClean="0"/>
              <a:t>Фигура попроще, рисуем смелее.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1619250" y="3357563"/>
            <a:ext cx="2735263" cy="1366837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>
            <a:off x="5148263" y="3357563"/>
            <a:ext cx="0" cy="136683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174" name="Line 6"/>
          <p:cNvSpPr>
            <a:spLocks noChangeShapeType="1"/>
          </p:cNvSpPr>
          <p:nvPr/>
        </p:nvSpPr>
        <p:spPr bwMode="auto">
          <a:xfrm>
            <a:off x="8101013" y="3357563"/>
            <a:ext cx="0" cy="136683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175" name="Line 7"/>
          <p:cNvSpPr>
            <a:spLocks noChangeShapeType="1"/>
          </p:cNvSpPr>
          <p:nvPr/>
        </p:nvSpPr>
        <p:spPr bwMode="auto">
          <a:xfrm>
            <a:off x="5219700" y="4724400"/>
            <a:ext cx="13684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176" name="Line 8"/>
          <p:cNvSpPr>
            <a:spLocks noChangeShapeType="1"/>
          </p:cNvSpPr>
          <p:nvPr/>
        </p:nvSpPr>
        <p:spPr bwMode="auto">
          <a:xfrm>
            <a:off x="6659563" y="4724400"/>
            <a:ext cx="13684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177" name="Line 9"/>
          <p:cNvSpPr>
            <a:spLocks noChangeShapeType="1"/>
          </p:cNvSpPr>
          <p:nvPr/>
        </p:nvSpPr>
        <p:spPr bwMode="auto">
          <a:xfrm>
            <a:off x="5148263" y="3284538"/>
            <a:ext cx="13684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178" name="Line 10"/>
          <p:cNvSpPr>
            <a:spLocks noChangeShapeType="1"/>
          </p:cNvSpPr>
          <p:nvPr/>
        </p:nvSpPr>
        <p:spPr bwMode="auto">
          <a:xfrm>
            <a:off x="6659563" y="3284538"/>
            <a:ext cx="13684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smtClean="0"/>
              <a:t>ТРАПЕЦИЯ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50983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800" b="1" smtClean="0"/>
              <a:t>Трапеция больше на крышу похожа.</a:t>
            </a:r>
          </a:p>
          <a:p>
            <a:pPr eaLnBrk="1" hangingPunct="1">
              <a:buFontTx/>
              <a:buNone/>
            </a:pPr>
            <a:r>
              <a:rPr lang="ru-RU" altLang="ru-RU" sz="2800" b="1" smtClean="0"/>
              <a:t>Юбку рисуют трапецией тоже.</a:t>
            </a:r>
          </a:p>
          <a:p>
            <a:pPr eaLnBrk="1" hangingPunct="1">
              <a:buFontTx/>
              <a:buNone/>
            </a:pPr>
            <a:r>
              <a:rPr lang="ru-RU" altLang="ru-RU" sz="2800" b="1" smtClean="0"/>
              <a:t>Взять треугольник и верх удалить – </a:t>
            </a:r>
          </a:p>
          <a:p>
            <a:pPr eaLnBrk="1" hangingPunct="1">
              <a:buFontTx/>
              <a:buNone/>
            </a:pPr>
            <a:r>
              <a:rPr lang="ru-RU" altLang="ru-RU" sz="2800" b="1" smtClean="0"/>
              <a:t>Трапецию можно и так получить.</a:t>
            </a:r>
          </a:p>
        </p:txBody>
      </p:sp>
      <p:sp>
        <p:nvSpPr>
          <p:cNvPr id="8196" name="AutoShape 4"/>
          <p:cNvSpPr>
            <a:spLocks noChangeArrowheads="1"/>
          </p:cNvSpPr>
          <p:nvPr/>
        </p:nvSpPr>
        <p:spPr bwMode="auto">
          <a:xfrm rot="10800000">
            <a:off x="611188" y="4508500"/>
            <a:ext cx="3313112" cy="1439863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197" name="Line 8"/>
          <p:cNvSpPr>
            <a:spLocks noChangeShapeType="1"/>
          </p:cNvSpPr>
          <p:nvPr/>
        </p:nvSpPr>
        <p:spPr bwMode="auto">
          <a:xfrm flipH="1">
            <a:off x="6732588" y="4076700"/>
            <a:ext cx="1511300" cy="0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198" name="Line 9"/>
          <p:cNvSpPr>
            <a:spLocks noChangeShapeType="1"/>
          </p:cNvSpPr>
          <p:nvPr/>
        </p:nvSpPr>
        <p:spPr bwMode="auto">
          <a:xfrm flipH="1">
            <a:off x="6372225" y="5229225"/>
            <a:ext cx="2376488" cy="0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199" name="Line 10"/>
          <p:cNvSpPr>
            <a:spLocks noChangeShapeType="1"/>
          </p:cNvSpPr>
          <p:nvPr/>
        </p:nvSpPr>
        <p:spPr bwMode="auto">
          <a:xfrm flipH="1">
            <a:off x="6372225" y="4149725"/>
            <a:ext cx="360363" cy="1008063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00" name="Line 11"/>
          <p:cNvSpPr>
            <a:spLocks noChangeShapeType="1"/>
          </p:cNvSpPr>
          <p:nvPr/>
        </p:nvSpPr>
        <p:spPr bwMode="auto">
          <a:xfrm>
            <a:off x="8316913" y="4149725"/>
            <a:ext cx="431800" cy="1008063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pic>
        <p:nvPicPr>
          <p:cNvPr id="8201" name="Picture 13" descr="eaa4f004-b3e5-49df-92a6-f103901b0ea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4663" y="3933825"/>
            <a:ext cx="1649412" cy="223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051050" y="103188"/>
            <a:ext cx="2808288" cy="1381125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b="1" smtClean="0"/>
              <a:t>ОЧКИ</a:t>
            </a:r>
            <a:r>
              <a:rPr lang="ru-RU" smtClean="0"/>
              <a:t> 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1916113"/>
            <a:ext cx="4546600" cy="24050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800" b="1" smtClean="0"/>
              <a:t>Очки помогают книгу читать,</a:t>
            </a:r>
          </a:p>
          <a:p>
            <a:pPr eaLnBrk="1" hangingPunct="1">
              <a:buFontTx/>
              <a:buNone/>
            </a:pPr>
            <a:r>
              <a:rPr lang="ru-RU" altLang="ru-RU" sz="2800" b="1" smtClean="0"/>
              <a:t>Писать, рисовать, готовить, вязать.</a:t>
            </a:r>
          </a:p>
        </p:txBody>
      </p:sp>
      <p:sp>
        <p:nvSpPr>
          <p:cNvPr id="9220" name="Rectangle 6"/>
          <p:cNvSpPr>
            <a:spLocks noChangeArrowheads="1"/>
          </p:cNvSpPr>
          <p:nvPr/>
        </p:nvSpPr>
        <p:spPr bwMode="auto">
          <a:xfrm>
            <a:off x="611188" y="4941888"/>
            <a:ext cx="2565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ru-RU" altLang="ru-RU">
              <a:latin typeface="Arial" charset="0"/>
            </a:endParaRPr>
          </a:p>
        </p:txBody>
      </p:sp>
      <p:sp>
        <p:nvSpPr>
          <p:cNvPr id="9221" name="Line 7"/>
          <p:cNvSpPr>
            <a:spLocks noChangeShapeType="1"/>
          </p:cNvSpPr>
          <p:nvPr/>
        </p:nvSpPr>
        <p:spPr bwMode="auto">
          <a:xfrm>
            <a:off x="3635375" y="5734050"/>
            <a:ext cx="1150938" cy="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pic>
        <p:nvPicPr>
          <p:cNvPr id="10246" name="Picture 9" descr="store_apendix_big6849_1728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lum bright="12000"/>
          </a:blip>
          <a:srcRect/>
          <a:stretch>
            <a:fillRect/>
          </a:stretch>
        </p:blipFill>
        <p:spPr>
          <a:xfrm>
            <a:off x="5148263" y="476250"/>
            <a:ext cx="3606800" cy="1833563"/>
          </a:xfrm>
          <a:ln w="76200" cmpd="tri">
            <a:solidFill>
              <a:schemeClr val="tx1"/>
            </a:solidFill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</p:pic>
      <p:sp>
        <p:nvSpPr>
          <p:cNvPr id="9223" name="Line 10"/>
          <p:cNvSpPr>
            <a:spLocks noChangeShapeType="1"/>
          </p:cNvSpPr>
          <p:nvPr/>
        </p:nvSpPr>
        <p:spPr bwMode="auto">
          <a:xfrm>
            <a:off x="3635375" y="4652963"/>
            <a:ext cx="1150938" cy="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4" name="Line 11"/>
          <p:cNvSpPr>
            <a:spLocks noChangeShapeType="1"/>
          </p:cNvSpPr>
          <p:nvPr/>
        </p:nvSpPr>
        <p:spPr bwMode="auto">
          <a:xfrm>
            <a:off x="6011863" y="5734050"/>
            <a:ext cx="1150937" cy="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5" name="Line 12"/>
          <p:cNvSpPr>
            <a:spLocks noChangeShapeType="1"/>
          </p:cNvSpPr>
          <p:nvPr/>
        </p:nvSpPr>
        <p:spPr bwMode="auto">
          <a:xfrm>
            <a:off x="6011863" y="4652963"/>
            <a:ext cx="1150937" cy="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6" name="Line 13"/>
          <p:cNvSpPr>
            <a:spLocks noChangeShapeType="1"/>
          </p:cNvSpPr>
          <p:nvPr/>
        </p:nvSpPr>
        <p:spPr bwMode="auto">
          <a:xfrm flipH="1" flipV="1">
            <a:off x="3635375" y="4724400"/>
            <a:ext cx="0" cy="936625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7" name="Line 14"/>
          <p:cNvSpPr>
            <a:spLocks noChangeShapeType="1"/>
          </p:cNvSpPr>
          <p:nvPr/>
        </p:nvSpPr>
        <p:spPr bwMode="auto">
          <a:xfrm flipH="1" flipV="1">
            <a:off x="4787900" y="4724400"/>
            <a:ext cx="0" cy="936625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8" name="Line 15"/>
          <p:cNvSpPr>
            <a:spLocks noChangeShapeType="1"/>
          </p:cNvSpPr>
          <p:nvPr/>
        </p:nvSpPr>
        <p:spPr bwMode="auto">
          <a:xfrm flipH="1" flipV="1">
            <a:off x="6011863" y="4724400"/>
            <a:ext cx="0" cy="936625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9" name="Line 16"/>
          <p:cNvSpPr>
            <a:spLocks noChangeShapeType="1"/>
          </p:cNvSpPr>
          <p:nvPr/>
        </p:nvSpPr>
        <p:spPr bwMode="auto">
          <a:xfrm flipH="1" flipV="1">
            <a:off x="7164388" y="4724400"/>
            <a:ext cx="0" cy="936625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30" name="Line 17"/>
          <p:cNvSpPr>
            <a:spLocks noChangeShapeType="1"/>
          </p:cNvSpPr>
          <p:nvPr/>
        </p:nvSpPr>
        <p:spPr bwMode="auto">
          <a:xfrm flipV="1">
            <a:off x="4859338" y="4652963"/>
            <a:ext cx="1081087" cy="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31" name="Line 18"/>
          <p:cNvSpPr>
            <a:spLocks noChangeShapeType="1"/>
          </p:cNvSpPr>
          <p:nvPr/>
        </p:nvSpPr>
        <p:spPr bwMode="auto">
          <a:xfrm flipV="1">
            <a:off x="3635375" y="3860800"/>
            <a:ext cx="865188" cy="720725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32" name="Line 19"/>
          <p:cNvSpPr>
            <a:spLocks noChangeShapeType="1"/>
          </p:cNvSpPr>
          <p:nvPr/>
        </p:nvSpPr>
        <p:spPr bwMode="auto">
          <a:xfrm flipV="1">
            <a:off x="7164388" y="3860800"/>
            <a:ext cx="865187" cy="720725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33" name="Line 20"/>
          <p:cNvSpPr>
            <a:spLocks noChangeShapeType="1"/>
          </p:cNvSpPr>
          <p:nvPr/>
        </p:nvSpPr>
        <p:spPr bwMode="auto">
          <a:xfrm flipV="1">
            <a:off x="4572000" y="3068638"/>
            <a:ext cx="865188" cy="720725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34" name="Line 21"/>
          <p:cNvSpPr>
            <a:spLocks noChangeShapeType="1"/>
          </p:cNvSpPr>
          <p:nvPr/>
        </p:nvSpPr>
        <p:spPr bwMode="auto">
          <a:xfrm flipV="1">
            <a:off x="8101013" y="3068638"/>
            <a:ext cx="865187" cy="720725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35" name="Line 22"/>
          <p:cNvSpPr>
            <a:spLocks noChangeShapeType="1"/>
          </p:cNvSpPr>
          <p:nvPr/>
        </p:nvSpPr>
        <p:spPr bwMode="auto">
          <a:xfrm flipV="1">
            <a:off x="5364163" y="3141663"/>
            <a:ext cx="144462" cy="935037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36" name="Line 23"/>
          <p:cNvSpPr>
            <a:spLocks noChangeShapeType="1"/>
          </p:cNvSpPr>
          <p:nvPr/>
        </p:nvSpPr>
        <p:spPr bwMode="auto">
          <a:xfrm flipV="1">
            <a:off x="8748713" y="3141663"/>
            <a:ext cx="252412" cy="936625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7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smtClean="0"/>
              <a:t>МЕЛЬНИЦА </a:t>
            </a:r>
          </a:p>
        </p:txBody>
      </p:sp>
      <p:sp>
        <p:nvSpPr>
          <p:cNvPr id="10243" name="Rectangle 8"/>
          <p:cNvSpPr>
            <a:spLocks noGrp="1" noChangeArrowheads="1"/>
          </p:cNvSpPr>
          <p:nvPr>
            <p:ph type="body" sz="half" idx="1"/>
          </p:nvPr>
        </p:nvSpPr>
        <p:spPr>
          <a:xfrm>
            <a:off x="1187450" y="1600200"/>
            <a:ext cx="7488238" cy="11811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800" b="1" smtClean="0"/>
              <a:t>Мельница крыльями машет вдали.</a:t>
            </a:r>
          </a:p>
          <a:p>
            <a:pPr eaLnBrk="1" hangingPunct="1">
              <a:buFontTx/>
              <a:buNone/>
            </a:pPr>
            <a:r>
              <a:rPr lang="ru-RU" altLang="ru-RU" sz="2800" b="1" smtClean="0"/>
              <a:t>Будет мука, чтоб пирог испекли.</a:t>
            </a:r>
          </a:p>
        </p:txBody>
      </p:sp>
      <p:sp>
        <p:nvSpPr>
          <p:cNvPr id="10244" name="Rectangle 6"/>
          <p:cNvSpPr>
            <a:spLocks noChangeArrowheads="1"/>
          </p:cNvSpPr>
          <p:nvPr/>
        </p:nvSpPr>
        <p:spPr bwMode="auto">
          <a:xfrm>
            <a:off x="1835150" y="5661025"/>
            <a:ext cx="28368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ru-RU" altLang="ru-RU">
              <a:latin typeface="Arial" charset="0"/>
            </a:endParaRPr>
          </a:p>
        </p:txBody>
      </p:sp>
      <p:pic>
        <p:nvPicPr>
          <p:cNvPr id="11269" name="Picture 10" descr="Старая мельница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1908175" y="3213100"/>
            <a:ext cx="2736850" cy="2419350"/>
          </a:xfrm>
          <a:ln w="76200" cmpd="tri">
            <a:solidFill>
              <a:schemeClr val="tx1"/>
            </a:solidFill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</p:pic>
      <p:sp>
        <p:nvSpPr>
          <p:cNvPr id="10246" name="Line 11"/>
          <p:cNvSpPr>
            <a:spLocks noChangeShapeType="1"/>
          </p:cNvSpPr>
          <p:nvPr/>
        </p:nvSpPr>
        <p:spPr bwMode="auto">
          <a:xfrm flipH="1">
            <a:off x="6588125" y="2708275"/>
            <a:ext cx="288925" cy="865188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" name="Line 12"/>
          <p:cNvSpPr>
            <a:spLocks noChangeShapeType="1"/>
          </p:cNvSpPr>
          <p:nvPr/>
        </p:nvSpPr>
        <p:spPr bwMode="auto">
          <a:xfrm flipH="1">
            <a:off x="6732588" y="3213100"/>
            <a:ext cx="792162" cy="504825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48" name="Line 13"/>
          <p:cNvSpPr>
            <a:spLocks noChangeShapeType="1"/>
          </p:cNvSpPr>
          <p:nvPr/>
        </p:nvSpPr>
        <p:spPr bwMode="auto">
          <a:xfrm flipH="1" flipV="1">
            <a:off x="6732588" y="3933825"/>
            <a:ext cx="792162" cy="358775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49" name="Line 14"/>
          <p:cNvSpPr>
            <a:spLocks noChangeShapeType="1"/>
          </p:cNvSpPr>
          <p:nvPr/>
        </p:nvSpPr>
        <p:spPr bwMode="auto">
          <a:xfrm flipH="1">
            <a:off x="5508625" y="3933825"/>
            <a:ext cx="790575" cy="4318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50" name="Line 15"/>
          <p:cNvSpPr>
            <a:spLocks noChangeShapeType="1"/>
          </p:cNvSpPr>
          <p:nvPr/>
        </p:nvSpPr>
        <p:spPr bwMode="auto">
          <a:xfrm>
            <a:off x="6588125" y="4076700"/>
            <a:ext cx="360363" cy="865188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51" name="Line 16"/>
          <p:cNvSpPr>
            <a:spLocks noChangeShapeType="1"/>
          </p:cNvSpPr>
          <p:nvPr/>
        </p:nvSpPr>
        <p:spPr bwMode="auto">
          <a:xfrm flipH="1">
            <a:off x="6084888" y="4076700"/>
            <a:ext cx="287337" cy="865188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52" name="Line 17"/>
          <p:cNvSpPr>
            <a:spLocks noChangeShapeType="1"/>
          </p:cNvSpPr>
          <p:nvPr/>
        </p:nvSpPr>
        <p:spPr bwMode="auto">
          <a:xfrm flipH="1">
            <a:off x="6732588" y="5013325"/>
            <a:ext cx="0" cy="100965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53" name="Line 18"/>
          <p:cNvSpPr>
            <a:spLocks noChangeShapeType="1"/>
          </p:cNvSpPr>
          <p:nvPr/>
        </p:nvSpPr>
        <p:spPr bwMode="auto">
          <a:xfrm flipH="1">
            <a:off x="5867400" y="5013325"/>
            <a:ext cx="217488" cy="1008063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54" name="Line 19"/>
          <p:cNvSpPr>
            <a:spLocks noChangeShapeType="1"/>
          </p:cNvSpPr>
          <p:nvPr/>
        </p:nvSpPr>
        <p:spPr bwMode="auto">
          <a:xfrm flipH="1">
            <a:off x="4932363" y="6092825"/>
            <a:ext cx="1008062" cy="1588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55" name="Line 20"/>
          <p:cNvSpPr>
            <a:spLocks noChangeShapeType="1"/>
          </p:cNvSpPr>
          <p:nvPr/>
        </p:nvSpPr>
        <p:spPr bwMode="auto">
          <a:xfrm flipH="1">
            <a:off x="6011863" y="6092825"/>
            <a:ext cx="1008062" cy="1588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56" name="Line 21"/>
          <p:cNvSpPr>
            <a:spLocks noChangeShapeType="1"/>
          </p:cNvSpPr>
          <p:nvPr/>
        </p:nvSpPr>
        <p:spPr bwMode="auto">
          <a:xfrm flipH="1">
            <a:off x="7092950" y="6092825"/>
            <a:ext cx="1008063" cy="1588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57" name="Line 22"/>
          <p:cNvSpPr>
            <a:spLocks noChangeShapeType="1"/>
          </p:cNvSpPr>
          <p:nvPr/>
        </p:nvSpPr>
        <p:spPr bwMode="auto">
          <a:xfrm>
            <a:off x="6948488" y="5013325"/>
            <a:ext cx="215900" cy="100965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58" name="Line 23"/>
          <p:cNvSpPr>
            <a:spLocks noChangeShapeType="1"/>
          </p:cNvSpPr>
          <p:nvPr/>
        </p:nvSpPr>
        <p:spPr bwMode="auto">
          <a:xfrm flipH="1">
            <a:off x="6300788" y="5013325"/>
            <a:ext cx="0" cy="100965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59" name="Line 24"/>
          <p:cNvSpPr>
            <a:spLocks noChangeShapeType="1"/>
          </p:cNvSpPr>
          <p:nvPr/>
        </p:nvSpPr>
        <p:spPr bwMode="auto">
          <a:xfrm flipH="1" flipV="1">
            <a:off x="5508625" y="3500438"/>
            <a:ext cx="792163" cy="288925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60" name="Line 25"/>
          <p:cNvSpPr>
            <a:spLocks noChangeShapeType="1"/>
          </p:cNvSpPr>
          <p:nvPr/>
        </p:nvSpPr>
        <p:spPr bwMode="auto">
          <a:xfrm flipH="1" flipV="1">
            <a:off x="5795963" y="2924175"/>
            <a:ext cx="576262" cy="6477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476250"/>
            <a:ext cx="6505575" cy="941388"/>
          </a:xfrm>
        </p:spPr>
        <p:txBody>
          <a:bodyPr/>
          <a:lstStyle/>
          <a:p>
            <a:pPr eaLnBrk="1" hangingPunct="1">
              <a:defRPr/>
            </a:pPr>
            <a:r>
              <a:rPr lang="ru-RU" b="1" smtClean="0"/>
              <a:t>БАБОЧКА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989138"/>
            <a:ext cx="8229600" cy="11811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800" b="1" smtClean="0"/>
              <a:t>Крыльями бабочка машет, летает</a:t>
            </a:r>
          </a:p>
          <a:p>
            <a:pPr eaLnBrk="1" hangingPunct="1">
              <a:buFontTx/>
              <a:buNone/>
            </a:pPr>
            <a:r>
              <a:rPr lang="ru-RU" altLang="ru-RU" sz="2800" b="1" smtClean="0"/>
              <a:t>С цветка на цветок – нектар собирает.</a:t>
            </a:r>
          </a:p>
        </p:txBody>
      </p:sp>
      <p:pic>
        <p:nvPicPr>
          <p:cNvPr id="11268" name="Picture 5" descr="butterfly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3663" y="188913"/>
            <a:ext cx="2376487" cy="187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Rectangle 6"/>
          <p:cNvSpPr>
            <a:spLocks noChangeArrowheads="1"/>
          </p:cNvSpPr>
          <p:nvPr/>
        </p:nvSpPr>
        <p:spPr bwMode="auto">
          <a:xfrm>
            <a:off x="4284663" y="5300663"/>
            <a:ext cx="32670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1270" name="Line 7"/>
          <p:cNvSpPr>
            <a:spLocks noChangeShapeType="1"/>
          </p:cNvSpPr>
          <p:nvPr/>
        </p:nvSpPr>
        <p:spPr bwMode="auto">
          <a:xfrm>
            <a:off x="3132138" y="3429000"/>
            <a:ext cx="0" cy="7207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71" name="Line 8"/>
          <p:cNvSpPr>
            <a:spLocks noChangeShapeType="1"/>
          </p:cNvSpPr>
          <p:nvPr/>
        </p:nvSpPr>
        <p:spPr bwMode="auto">
          <a:xfrm>
            <a:off x="3132138" y="5013325"/>
            <a:ext cx="0" cy="7207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72" name="Line 9"/>
          <p:cNvSpPr>
            <a:spLocks noChangeShapeType="1"/>
          </p:cNvSpPr>
          <p:nvPr/>
        </p:nvSpPr>
        <p:spPr bwMode="auto">
          <a:xfrm>
            <a:off x="6156325" y="4941888"/>
            <a:ext cx="0" cy="7207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73" name="Line 10"/>
          <p:cNvSpPr>
            <a:spLocks noChangeShapeType="1"/>
          </p:cNvSpPr>
          <p:nvPr/>
        </p:nvSpPr>
        <p:spPr bwMode="auto">
          <a:xfrm>
            <a:off x="6156325" y="3429000"/>
            <a:ext cx="0" cy="7207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74" name="Line 11"/>
          <p:cNvSpPr>
            <a:spLocks noChangeShapeType="1"/>
          </p:cNvSpPr>
          <p:nvPr/>
        </p:nvSpPr>
        <p:spPr bwMode="auto">
          <a:xfrm>
            <a:off x="4643438" y="4652963"/>
            <a:ext cx="0" cy="7207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75" name="Line 12"/>
          <p:cNvSpPr>
            <a:spLocks noChangeShapeType="1"/>
          </p:cNvSpPr>
          <p:nvPr/>
        </p:nvSpPr>
        <p:spPr bwMode="auto">
          <a:xfrm>
            <a:off x="4643438" y="3860800"/>
            <a:ext cx="0" cy="7207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76" name="Line 13"/>
          <p:cNvSpPr>
            <a:spLocks noChangeShapeType="1"/>
          </p:cNvSpPr>
          <p:nvPr/>
        </p:nvSpPr>
        <p:spPr bwMode="auto">
          <a:xfrm>
            <a:off x="4356100" y="3068638"/>
            <a:ext cx="215900" cy="7207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77" name="Line 14"/>
          <p:cNvSpPr>
            <a:spLocks noChangeShapeType="1"/>
          </p:cNvSpPr>
          <p:nvPr/>
        </p:nvSpPr>
        <p:spPr bwMode="auto">
          <a:xfrm flipH="1">
            <a:off x="4716463" y="3068638"/>
            <a:ext cx="215900" cy="7207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78" name="Line 16"/>
          <p:cNvSpPr>
            <a:spLocks noChangeShapeType="1"/>
          </p:cNvSpPr>
          <p:nvPr/>
        </p:nvSpPr>
        <p:spPr bwMode="auto">
          <a:xfrm flipH="1">
            <a:off x="4716463" y="3644900"/>
            <a:ext cx="647700" cy="2159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79" name="Line 18"/>
          <p:cNvSpPr>
            <a:spLocks noChangeShapeType="1"/>
          </p:cNvSpPr>
          <p:nvPr/>
        </p:nvSpPr>
        <p:spPr bwMode="auto">
          <a:xfrm flipH="1">
            <a:off x="5435600" y="3429000"/>
            <a:ext cx="649288" cy="2159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80" name="Line 19"/>
          <p:cNvSpPr>
            <a:spLocks noChangeShapeType="1"/>
          </p:cNvSpPr>
          <p:nvPr/>
        </p:nvSpPr>
        <p:spPr bwMode="auto">
          <a:xfrm flipH="1">
            <a:off x="5508625" y="4149725"/>
            <a:ext cx="647700" cy="28733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81" name="Line 20"/>
          <p:cNvSpPr>
            <a:spLocks noChangeShapeType="1"/>
          </p:cNvSpPr>
          <p:nvPr/>
        </p:nvSpPr>
        <p:spPr bwMode="auto">
          <a:xfrm flipH="1">
            <a:off x="3203575" y="5445125"/>
            <a:ext cx="647700" cy="28733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82" name="Line 21"/>
          <p:cNvSpPr>
            <a:spLocks noChangeShapeType="1"/>
          </p:cNvSpPr>
          <p:nvPr/>
        </p:nvSpPr>
        <p:spPr bwMode="auto">
          <a:xfrm flipH="1">
            <a:off x="3924300" y="5013325"/>
            <a:ext cx="647700" cy="431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83" name="Line 22"/>
          <p:cNvSpPr>
            <a:spLocks noChangeShapeType="1"/>
          </p:cNvSpPr>
          <p:nvPr/>
        </p:nvSpPr>
        <p:spPr bwMode="auto">
          <a:xfrm flipH="1" flipV="1">
            <a:off x="3132138" y="3357563"/>
            <a:ext cx="647700" cy="28733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84" name="Line 23"/>
          <p:cNvSpPr>
            <a:spLocks noChangeShapeType="1"/>
          </p:cNvSpPr>
          <p:nvPr/>
        </p:nvSpPr>
        <p:spPr bwMode="auto">
          <a:xfrm flipH="1" flipV="1">
            <a:off x="3851275" y="3644900"/>
            <a:ext cx="720725" cy="2159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85" name="Line 24"/>
          <p:cNvSpPr>
            <a:spLocks noChangeShapeType="1"/>
          </p:cNvSpPr>
          <p:nvPr/>
        </p:nvSpPr>
        <p:spPr bwMode="auto">
          <a:xfrm flipH="1" flipV="1">
            <a:off x="3132138" y="4149725"/>
            <a:ext cx="647700" cy="28733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86" name="Line 25"/>
          <p:cNvSpPr>
            <a:spLocks noChangeShapeType="1"/>
          </p:cNvSpPr>
          <p:nvPr/>
        </p:nvSpPr>
        <p:spPr bwMode="auto">
          <a:xfrm flipH="1">
            <a:off x="3132138" y="4437063"/>
            <a:ext cx="574675" cy="5048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87" name="Line 26"/>
          <p:cNvSpPr>
            <a:spLocks noChangeShapeType="1"/>
          </p:cNvSpPr>
          <p:nvPr/>
        </p:nvSpPr>
        <p:spPr bwMode="auto">
          <a:xfrm flipH="1" flipV="1">
            <a:off x="3851275" y="4437063"/>
            <a:ext cx="720725" cy="7143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88" name="Line 27"/>
          <p:cNvSpPr>
            <a:spLocks noChangeShapeType="1"/>
          </p:cNvSpPr>
          <p:nvPr/>
        </p:nvSpPr>
        <p:spPr bwMode="auto">
          <a:xfrm flipH="1">
            <a:off x="4716463" y="4437063"/>
            <a:ext cx="719137" cy="7143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89" name="Line 28"/>
          <p:cNvSpPr>
            <a:spLocks noChangeShapeType="1"/>
          </p:cNvSpPr>
          <p:nvPr/>
        </p:nvSpPr>
        <p:spPr bwMode="auto">
          <a:xfrm flipH="1" flipV="1">
            <a:off x="5435600" y="4508500"/>
            <a:ext cx="649288" cy="3603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90" name="Line 29"/>
          <p:cNvSpPr>
            <a:spLocks noChangeShapeType="1"/>
          </p:cNvSpPr>
          <p:nvPr/>
        </p:nvSpPr>
        <p:spPr bwMode="auto">
          <a:xfrm flipH="1" flipV="1">
            <a:off x="4643438" y="5013325"/>
            <a:ext cx="649287" cy="3603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91" name="Line 30"/>
          <p:cNvSpPr>
            <a:spLocks noChangeShapeType="1"/>
          </p:cNvSpPr>
          <p:nvPr/>
        </p:nvSpPr>
        <p:spPr bwMode="auto">
          <a:xfrm flipH="1" flipV="1">
            <a:off x="5364163" y="5373688"/>
            <a:ext cx="720725" cy="28733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Шары">
  <a:themeElements>
    <a:clrScheme name="Шары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Шары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Шары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ры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ры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Balloons</Template>
  <TotalTime>477</TotalTime>
  <Words>436</Words>
  <Application>Microsoft Office PowerPoint</Application>
  <PresentationFormat>Экран (4:3)</PresentationFormat>
  <Paragraphs>107</Paragraphs>
  <Slides>35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38" baseType="lpstr">
      <vt:lpstr>Verdana</vt:lpstr>
      <vt:lpstr>Arial</vt:lpstr>
      <vt:lpstr>Шары</vt:lpstr>
      <vt:lpstr>Выполнение фигурок из палочек</vt:lpstr>
      <vt:lpstr>КВАДРАТ </vt:lpstr>
      <vt:lpstr>ТРЕУГОЛЬНИК</vt:lpstr>
      <vt:lpstr>КУБИК </vt:lpstr>
      <vt:lpstr>ПРЯМОУГОЛЬНИК</vt:lpstr>
      <vt:lpstr>ТРАПЕЦИЯ</vt:lpstr>
      <vt:lpstr>ОЧКИ </vt:lpstr>
      <vt:lpstr>МЕЛЬНИЦА </vt:lpstr>
      <vt:lpstr>БАБОЧКА</vt:lpstr>
      <vt:lpstr>ЗВЁЗДОЧКА </vt:lpstr>
      <vt:lpstr>РЫБКА</vt:lpstr>
      <vt:lpstr>ФЛАЖОК </vt:lpstr>
      <vt:lpstr>ЖУК </vt:lpstr>
      <vt:lpstr>ЛОДКА </vt:lpstr>
      <vt:lpstr>МОСТ</vt:lpstr>
      <vt:lpstr>РОЖИЦА </vt:lpstr>
      <vt:lpstr>МАШИНА </vt:lpstr>
      <vt:lpstr>ОКНО</vt:lpstr>
      <vt:lpstr>РАКЕТА </vt:lpstr>
      <vt:lpstr>ПАРОХОД </vt:lpstr>
      <vt:lpstr>ТАНК </vt:lpstr>
      <vt:lpstr>КАЧЕЛИ </vt:lpstr>
      <vt:lpstr>ЛОПАТА </vt:lpstr>
      <vt:lpstr>Грибок </vt:lpstr>
      <vt:lpstr>ЁЛОЧКА </vt:lpstr>
      <vt:lpstr>ЛОДКА  С ПАРУСОМ</vt:lpstr>
      <vt:lpstr>КРОВАТКА</vt:lpstr>
      <vt:lpstr>ТЕЛЕВИЗОР </vt:lpstr>
      <vt:lpstr>ТАБУРЕТКА </vt:lpstr>
      <vt:lpstr>САМОЛЁТ</vt:lpstr>
      <vt:lpstr>БАШНЯ </vt:lpstr>
      <vt:lpstr>КОЛОДЕЦ </vt:lpstr>
      <vt:lpstr>ЗАБОР </vt:lpstr>
      <vt:lpstr>САНКИ </vt:lpstr>
      <vt:lpstr>ЧАСЫ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Выполнение фигурок из палочек</dc:title>
  <dc:creator>Елена</dc:creator>
  <cp:lastModifiedBy>USER</cp:lastModifiedBy>
  <cp:revision>79</cp:revision>
  <dcterms:created xsi:type="dcterms:W3CDTF">2009-11-09T14:29:00Z</dcterms:created>
  <dcterms:modified xsi:type="dcterms:W3CDTF">2022-07-04T11:44:55Z</dcterms:modified>
</cp:coreProperties>
</file>