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AD39DDF-C22A-4862-B4BB-AC0EDB1E21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4320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2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4"/>
                <a:ext cx="1333" cy="1485"/>
              </a:xfrm>
              <a:custGeom>
                <a:avLst/>
                <a:gdLst>
                  <a:gd name="T0" fmla="*/ 36 w 596"/>
                  <a:gd name="T1" fmla="*/ 825 h 666"/>
                  <a:gd name="T2" fmla="*/ 13 w 596"/>
                  <a:gd name="T3" fmla="*/ 760 h 666"/>
                  <a:gd name="T4" fmla="*/ 0 w 596"/>
                  <a:gd name="T5" fmla="*/ 644 h 666"/>
                  <a:gd name="T6" fmla="*/ 9 w 596"/>
                  <a:gd name="T7" fmla="*/ 495 h 666"/>
                  <a:gd name="T8" fmla="*/ 56 w 596"/>
                  <a:gd name="T9" fmla="*/ 337 h 666"/>
                  <a:gd name="T10" fmla="*/ 154 w 596"/>
                  <a:gd name="T11" fmla="*/ 187 h 666"/>
                  <a:gd name="T12" fmla="*/ 318 w 596"/>
                  <a:gd name="T13" fmla="*/ 69 h 666"/>
                  <a:gd name="T14" fmla="*/ 552 w 596"/>
                  <a:gd name="T15" fmla="*/ 4 h 666"/>
                  <a:gd name="T16" fmla="*/ 850 w 596"/>
                  <a:gd name="T17" fmla="*/ 20 h 666"/>
                  <a:gd name="T18" fmla="*/ 1083 w 596"/>
                  <a:gd name="T19" fmla="*/ 152 h 666"/>
                  <a:gd name="T20" fmla="*/ 1239 w 596"/>
                  <a:gd name="T21" fmla="*/ 368 h 666"/>
                  <a:gd name="T22" fmla="*/ 1322 w 596"/>
                  <a:gd name="T23" fmla="*/ 633 h 666"/>
                  <a:gd name="T24" fmla="*/ 1331 w 596"/>
                  <a:gd name="T25" fmla="*/ 912 h 666"/>
                  <a:gd name="T26" fmla="*/ 1266 w 596"/>
                  <a:gd name="T27" fmla="*/ 1171 h 666"/>
                  <a:gd name="T28" fmla="*/ 1134 w 596"/>
                  <a:gd name="T29" fmla="*/ 1371 h 666"/>
                  <a:gd name="T30" fmla="*/ 933 w 596"/>
                  <a:gd name="T31" fmla="*/ 1478 h 666"/>
                  <a:gd name="T32" fmla="*/ 870 w 596"/>
                  <a:gd name="T33" fmla="*/ 1469 h 666"/>
                  <a:gd name="T34" fmla="*/ 986 w 596"/>
                  <a:gd name="T35" fmla="*/ 1376 h 666"/>
                  <a:gd name="T36" fmla="*/ 1078 w 596"/>
                  <a:gd name="T37" fmla="*/ 1213 h 666"/>
                  <a:gd name="T38" fmla="*/ 1138 w 596"/>
                  <a:gd name="T39" fmla="*/ 1012 h 666"/>
                  <a:gd name="T40" fmla="*/ 1163 w 596"/>
                  <a:gd name="T41" fmla="*/ 792 h 666"/>
                  <a:gd name="T42" fmla="*/ 1150 w 596"/>
                  <a:gd name="T43" fmla="*/ 575 h 666"/>
                  <a:gd name="T44" fmla="*/ 1085 w 596"/>
                  <a:gd name="T45" fmla="*/ 388 h 666"/>
                  <a:gd name="T46" fmla="*/ 968 w 596"/>
                  <a:gd name="T47" fmla="*/ 250 h 666"/>
                  <a:gd name="T48" fmla="*/ 763 w 596"/>
                  <a:gd name="T49" fmla="*/ 167 h 666"/>
                  <a:gd name="T50" fmla="*/ 550 w 596"/>
                  <a:gd name="T51" fmla="*/ 136 h 666"/>
                  <a:gd name="T52" fmla="*/ 389 w 596"/>
                  <a:gd name="T53" fmla="*/ 158 h 666"/>
                  <a:gd name="T54" fmla="*/ 271 w 596"/>
                  <a:gd name="T55" fmla="*/ 225 h 666"/>
                  <a:gd name="T56" fmla="*/ 188 w 596"/>
                  <a:gd name="T57" fmla="*/ 332 h 666"/>
                  <a:gd name="T58" fmla="*/ 127 w 596"/>
                  <a:gd name="T59" fmla="*/ 459 h 666"/>
                  <a:gd name="T60" fmla="*/ 89 w 596"/>
                  <a:gd name="T61" fmla="*/ 606 h 666"/>
                  <a:gd name="T62" fmla="*/ 63 w 596"/>
                  <a:gd name="T63" fmla="*/ 75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 h 237"/>
                  <a:gd name="T4" fmla="*/ 7 w 257"/>
                  <a:gd name="T5" fmla="*/ 112 h 237"/>
                  <a:gd name="T6" fmla="*/ 13 w 257"/>
                  <a:gd name="T7" fmla="*/ 168 h 237"/>
                  <a:gd name="T8" fmla="*/ 24 w 257"/>
                  <a:gd name="T9" fmla="*/ 220 h 237"/>
                  <a:gd name="T10" fmla="*/ 40 w 257"/>
                  <a:gd name="T11" fmla="*/ 267 h 237"/>
                  <a:gd name="T12" fmla="*/ 60 w 257"/>
                  <a:gd name="T13" fmla="*/ 316 h 237"/>
                  <a:gd name="T14" fmla="*/ 84 w 257"/>
                  <a:gd name="T15" fmla="*/ 361 h 237"/>
                  <a:gd name="T16" fmla="*/ 113 w 257"/>
                  <a:gd name="T17" fmla="*/ 399 h 237"/>
                  <a:gd name="T18" fmla="*/ 149 w 257"/>
                  <a:gd name="T19" fmla="*/ 435 h 237"/>
                  <a:gd name="T20" fmla="*/ 191 w 257"/>
                  <a:gd name="T21" fmla="*/ 466 h 237"/>
                  <a:gd name="T22" fmla="*/ 236 w 257"/>
                  <a:gd name="T23" fmla="*/ 491 h 237"/>
                  <a:gd name="T24" fmla="*/ 291 w 257"/>
                  <a:gd name="T25" fmla="*/ 511 h 237"/>
                  <a:gd name="T26" fmla="*/ 351 w 257"/>
                  <a:gd name="T27" fmla="*/ 524 h 237"/>
                  <a:gd name="T28" fmla="*/ 418 w 257"/>
                  <a:gd name="T29" fmla="*/ 531 h 237"/>
                  <a:gd name="T30" fmla="*/ 489 w 257"/>
                  <a:gd name="T31" fmla="*/ 529 h 237"/>
                  <a:gd name="T32" fmla="*/ 571 w 257"/>
                  <a:gd name="T33" fmla="*/ 520 h 237"/>
                  <a:gd name="T34" fmla="*/ 498 w 257"/>
                  <a:gd name="T35" fmla="*/ 509 h 237"/>
                  <a:gd name="T36" fmla="*/ 433 w 257"/>
                  <a:gd name="T37" fmla="*/ 493 h 237"/>
                  <a:gd name="T38" fmla="*/ 378 w 257"/>
                  <a:gd name="T39" fmla="*/ 475 h 237"/>
                  <a:gd name="T40" fmla="*/ 329 w 257"/>
                  <a:gd name="T41" fmla="*/ 457 h 237"/>
                  <a:gd name="T42" fmla="*/ 284 w 257"/>
                  <a:gd name="T43" fmla="*/ 432 h 237"/>
                  <a:gd name="T44" fmla="*/ 249 w 257"/>
                  <a:gd name="T45" fmla="*/ 408 h 237"/>
                  <a:gd name="T46" fmla="*/ 216 w 257"/>
                  <a:gd name="T47" fmla="*/ 379 h 237"/>
                  <a:gd name="T48" fmla="*/ 187 w 257"/>
                  <a:gd name="T49" fmla="*/ 347 h 237"/>
                  <a:gd name="T50" fmla="*/ 160 w 257"/>
                  <a:gd name="T51" fmla="*/ 316 h 237"/>
                  <a:gd name="T52" fmla="*/ 136 w 257"/>
                  <a:gd name="T53" fmla="*/ 280 h 237"/>
                  <a:gd name="T54" fmla="*/ 116 w 257"/>
                  <a:gd name="T55" fmla="*/ 240 h 237"/>
                  <a:gd name="T56" fmla="*/ 96 w 257"/>
                  <a:gd name="T57" fmla="*/ 197 h 237"/>
                  <a:gd name="T58" fmla="*/ 73 w 257"/>
                  <a:gd name="T59" fmla="*/ 155 h 237"/>
                  <a:gd name="T60" fmla="*/ 51 w 257"/>
                  <a:gd name="T61" fmla="*/ 105 h 237"/>
                  <a:gd name="T62" fmla="*/ 27 w 257"/>
                  <a:gd name="T63" fmla="*/ 5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3"/>
                <a:ext cx="277" cy="249"/>
              </a:xfrm>
              <a:custGeom>
                <a:avLst/>
                <a:gdLst>
                  <a:gd name="T0" fmla="*/ 172 w 124"/>
                  <a:gd name="T1" fmla="*/ 0 h 110"/>
                  <a:gd name="T2" fmla="*/ 277 w 124"/>
                  <a:gd name="T3" fmla="*/ 244 h 110"/>
                  <a:gd name="T4" fmla="*/ 268 w 124"/>
                  <a:gd name="T5" fmla="*/ 242 h 110"/>
                  <a:gd name="T6" fmla="*/ 239 w 124"/>
                  <a:gd name="T7" fmla="*/ 238 h 110"/>
                  <a:gd name="T8" fmla="*/ 199 w 124"/>
                  <a:gd name="T9" fmla="*/ 229 h 110"/>
                  <a:gd name="T10" fmla="*/ 152 w 124"/>
                  <a:gd name="T11" fmla="*/ 224 h 110"/>
                  <a:gd name="T12" fmla="*/ 101 w 124"/>
                  <a:gd name="T13" fmla="*/ 220 h 110"/>
                  <a:gd name="T14" fmla="*/ 56 w 124"/>
                  <a:gd name="T15" fmla="*/ 222 h 110"/>
                  <a:gd name="T16" fmla="*/ 20 w 124"/>
                  <a:gd name="T17" fmla="*/ 231 h 110"/>
                  <a:gd name="T18" fmla="*/ 0 w 124"/>
                  <a:gd name="T19" fmla="*/ 249 h 110"/>
                  <a:gd name="T20" fmla="*/ 9 w 124"/>
                  <a:gd name="T21" fmla="*/ 222 h 110"/>
                  <a:gd name="T22" fmla="*/ 18 w 124"/>
                  <a:gd name="T23" fmla="*/ 201 h 110"/>
                  <a:gd name="T24" fmla="*/ 36 w 124"/>
                  <a:gd name="T25" fmla="*/ 186 h 110"/>
                  <a:gd name="T26" fmla="*/ 56 w 124"/>
                  <a:gd name="T27" fmla="*/ 172 h 110"/>
                  <a:gd name="T28" fmla="*/ 80 w 124"/>
                  <a:gd name="T29" fmla="*/ 163 h 110"/>
                  <a:gd name="T30" fmla="*/ 105 w 124"/>
                  <a:gd name="T31" fmla="*/ 161 h 110"/>
                  <a:gd name="T32" fmla="*/ 132 w 124"/>
                  <a:gd name="T33" fmla="*/ 161 h 110"/>
                  <a:gd name="T34" fmla="*/ 161 w 124"/>
                  <a:gd name="T35" fmla="*/ 168 h 110"/>
                  <a:gd name="T36" fmla="*/ 163 w 124"/>
                  <a:gd name="T37" fmla="*/ 161 h 110"/>
                  <a:gd name="T38" fmla="*/ 156 w 124"/>
                  <a:gd name="T39" fmla="*/ 127 h 110"/>
                  <a:gd name="T40" fmla="*/ 150 w 124"/>
                  <a:gd name="T41" fmla="*/ 86 h 110"/>
                  <a:gd name="T42" fmla="*/ 145 w 124"/>
                  <a:gd name="T43" fmla="*/ 68 h 110"/>
                  <a:gd name="T44" fmla="*/ 141 w 124"/>
                  <a:gd name="T45" fmla="*/ 68 h 110"/>
                  <a:gd name="T46" fmla="*/ 136 w 124"/>
                  <a:gd name="T47" fmla="*/ 66 h 110"/>
                  <a:gd name="T48" fmla="*/ 132 w 124"/>
                  <a:gd name="T49" fmla="*/ 59 h 110"/>
                  <a:gd name="T50" fmla="*/ 127 w 124"/>
                  <a:gd name="T51" fmla="*/ 52 h 110"/>
                  <a:gd name="T52" fmla="*/ 127 w 124"/>
                  <a:gd name="T53" fmla="*/ 43 h 110"/>
                  <a:gd name="T54" fmla="*/ 132 w 124"/>
                  <a:gd name="T55" fmla="*/ 32 h 110"/>
                  <a:gd name="T56" fmla="*/ 147 w 124"/>
                  <a:gd name="T57" fmla="*/ 18 h 110"/>
                  <a:gd name="T58" fmla="*/ 172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3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1 w 109"/>
                  <a:gd name="T3" fmla="*/ 2 h 156"/>
                  <a:gd name="T4" fmla="*/ 40 w 109"/>
                  <a:gd name="T5" fmla="*/ 11 h 156"/>
                  <a:gd name="T6" fmla="*/ 83 w 109"/>
                  <a:gd name="T7" fmla="*/ 27 h 156"/>
                  <a:gd name="T8" fmla="*/ 130 w 109"/>
                  <a:gd name="T9" fmla="*/ 53 h 156"/>
                  <a:gd name="T10" fmla="*/ 175 w 109"/>
                  <a:gd name="T11" fmla="*/ 98 h 156"/>
                  <a:gd name="T12" fmla="*/ 216 w 109"/>
                  <a:gd name="T13" fmla="*/ 158 h 156"/>
                  <a:gd name="T14" fmla="*/ 241 w 109"/>
                  <a:gd name="T15" fmla="*/ 240 h 156"/>
                  <a:gd name="T16" fmla="*/ 245 w 109"/>
                  <a:gd name="T17" fmla="*/ 347 h 156"/>
                  <a:gd name="T18" fmla="*/ 236 w 109"/>
                  <a:gd name="T19" fmla="*/ 347 h 156"/>
                  <a:gd name="T20" fmla="*/ 223 w 109"/>
                  <a:gd name="T21" fmla="*/ 347 h 156"/>
                  <a:gd name="T22" fmla="*/ 209 w 109"/>
                  <a:gd name="T23" fmla="*/ 347 h 156"/>
                  <a:gd name="T24" fmla="*/ 196 w 109"/>
                  <a:gd name="T25" fmla="*/ 343 h 156"/>
                  <a:gd name="T26" fmla="*/ 182 w 109"/>
                  <a:gd name="T27" fmla="*/ 340 h 156"/>
                  <a:gd name="T28" fmla="*/ 166 w 109"/>
                  <a:gd name="T29" fmla="*/ 334 h 156"/>
                  <a:gd name="T30" fmla="*/ 148 w 109"/>
                  <a:gd name="T31" fmla="*/ 323 h 156"/>
                  <a:gd name="T32" fmla="*/ 130 w 109"/>
                  <a:gd name="T33" fmla="*/ 309 h 156"/>
                  <a:gd name="T34" fmla="*/ 119 w 109"/>
                  <a:gd name="T35" fmla="*/ 280 h 156"/>
                  <a:gd name="T36" fmla="*/ 119 w 109"/>
                  <a:gd name="T37" fmla="*/ 247 h 156"/>
                  <a:gd name="T38" fmla="*/ 126 w 109"/>
                  <a:gd name="T39" fmla="*/ 214 h 156"/>
                  <a:gd name="T40" fmla="*/ 133 w 109"/>
                  <a:gd name="T41" fmla="*/ 178 h 156"/>
                  <a:gd name="T42" fmla="*/ 126 w 109"/>
                  <a:gd name="T43" fmla="*/ 138 h 156"/>
                  <a:gd name="T44" fmla="*/ 108 w 109"/>
                  <a:gd name="T45" fmla="*/ 96 h 156"/>
                  <a:gd name="T46" fmla="*/ 70 w 109"/>
                  <a:gd name="T47" fmla="*/ 51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1" y="2207"/>
                <a:ext cx="103" cy="209"/>
              </a:xfrm>
              <a:custGeom>
                <a:avLst/>
                <a:gdLst>
                  <a:gd name="T0" fmla="*/ 69 w 46"/>
                  <a:gd name="T1" fmla="*/ 0 h 94"/>
                  <a:gd name="T2" fmla="*/ 45 w 46"/>
                  <a:gd name="T3" fmla="*/ 84 h 94"/>
                  <a:gd name="T4" fmla="*/ 34 w 46"/>
                  <a:gd name="T5" fmla="*/ 138 h 94"/>
                  <a:gd name="T6" fmla="*/ 25 w 46"/>
                  <a:gd name="T7" fmla="*/ 176 h 94"/>
                  <a:gd name="T8" fmla="*/ 0 w 46"/>
                  <a:gd name="T9" fmla="*/ 209 h 94"/>
                  <a:gd name="T10" fmla="*/ 27 w 46"/>
                  <a:gd name="T11" fmla="*/ 196 h 94"/>
                  <a:gd name="T12" fmla="*/ 52 w 46"/>
                  <a:gd name="T13" fmla="*/ 178 h 94"/>
                  <a:gd name="T14" fmla="*/ 72 w 46"/>
                  <a:gd name="T15" fmla="*/ 153 h 94"/>
                  <a:gd name="T16" fmla="*/ 90 w 46"/>
                  <a:gd name="T17" fmla="*/ 127 h 94"/>
                  <a:gd name="T18" fmla="*/ 101 w 46"/>
                  <a:gd name="T19" fmla="*/ 98 h 94"/>
                  <a:gd name="T20" fmla="*/ 103 w 46"/>
                  <a:gd name="T21" fmla="*/ 67 h 94"/>
                  <a:gd name="T22" fmla="*/ 94 w 46"/>
                  <a:gd name="T23" fmla="*/ 33 h 94"/>
                  <a:gd name="T24" fmla="*/ 69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1" y="1324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2 w 54"/>
                  <a:gd name="T3" fmla="*/ 2 h 40"/>
                  <a:gd name="T4" fmla="*/ 13 w 54"/>
                  <a:gd name="T5" fmla="*/ 7 h 40"/>
                  <a:gd name="T6" fmla="*/ 29 w 54"/>
                  <a:gd name="T7" fmla="*/ 18 h 40"/>
                  <a:gd name="T8" fmla="*/ 47 w 54"/>
                  <a:gd name="T9" fmla="*/ 27 h 40"/>
                  <a:gd name="T10" fmla="*/ 64 w 54"/>
                  <a:gd name="T11" fmla="*/ 34 h 40"/>
                  <a:gd name="T12" fmla="*/ 84 w 54"/>
                  <a:gd name="T13" fmla="*/ 38 h 40"/>
                  <a:gd name="T14" fmla="*/ 102 w 54"/>
                  <a:gd name="T15" fmla="*/ 41 h 40"/>
                  <a:gd name="T16" fmla="*/ 120 w 54"/>
                  <a:gd name="T17" fmla="*/ 36 h 40"/>
                  <a:gd name="T18" fmla="*/ 118 w 54"/>
                  <a:gd name="T19" fmla="*/ 56 h 40"/>
                  <a:gd name="T20" fmla="*/ 111 w 54"/>
                  <a:gd name="T21" fmla="*/ 74 h 40"/>
                  <a:gd name="T22" fmla="*/ 98 w 54"/>
                  <a:gd name="T23" fmla="*/ 86 h 40"/>
                  <a:gd name="T24" fmla="*/ 82 w 54"/>
                  <a:gd name="T25" fmla="*/ 90 h 40"/>
                  <a:gd name="T26" fmla="*/ 62 w 54"/>
                  <a:gd name="T27" fmla="*/ 88 h 40"/>
                  <a:gd name="T28" fmla="*/ 42 w 54"/>
                  <a:gd name="T29" fmla="*/ 72 h 40"/>
                  <a:gd name="T30" fmla="*/ 22 w 54"/>
                  <a:gd name="T31" fmla="*/ 45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8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3 w 149"/>
                  <a:gd name="T3" fmla="*/ 18 h 704"/>
                  <a:gd name="T4" fmla="*/ 35 w 149"/>
                  <a:gd name="T5" fmla="*/ 41 h 704"/>
                  <a:gd name="T6" fmla="*/ 62 w 149"/>
                  <a:gd name="T7" fmla="*/ 70 h 704"/>
                  <a:gd name="T8" fmla="*/ 91 w 149"/>
                  <a:gd name="T9" fmla="*/ 108 h 704"/>
                  <a:gd name="T10" fmla="*/ 128 w 149"/>
                  <a:gd name="T11" fmla="*/ 155 h 704"/>
                  <a:gd name="T12" fmla="*/ 162 w 149"/>
                  <a:gd name="T13" fmla="*/ 205 h 704"/>
                  <a:gd name="T14" fmla="*/ 195 w 149"/>
                  <a:gd name="T15" fmla="*/ 263 h 704"/>
                  <a:gd name="T16" fmla="*/ 221 w 149"/>
                  <a:gd name="T17" fmla="*/ 330 h 704"/>
                  <a:gd name="T18" fmla="*/ 248 w 149"/>
                  <a:gd name="T19" fmla="*/ 401 h 704"/>
                  <a:gd name="T20" fmla="*/ 266 w 149"/>
                  <a:gd name="T21" fmla="*/ 483 h 704"/>
                  <a:gd name="T22" fmla="*/ 275 w 149"/>
                  <a:gd name="T23" fmla="*/ 573 h 704"/>
                  <a:gd name="T24" fmla="*/ 279 w 149"/>
                  <a:gd name="T25" fmla="*/ 667 h 704"/>
                  <a:gd name="T26" fmla="*/ 266 w 149"/>
                  <a:gd name="T27" fmla="*/ 772 h 704"/>
                  <a:gd name="T28" fmla="*/ 241 w 149"/>
                  <a:gd name="T29" fmla="*/ 883 h 704"/>
                  <a:gd name="T30" fmla="*/ 204 w 149"/>
                  <a:gd name="T31" fmla="*/ 1000 h 704"/>
                  <a:gd name="T32" fmla="*/ 148 w 149"/>
                  <a:gd name="T33" fmla="*/ 1129 h 704"/>
                  <a:gd name="T34" fmla="*/ 86 w 149"/>
                  <a:gd name="T35" fmla="*/ 1275 h 704"/>
                  <a:gd name="T36" fmla="*/ 47 w 149"/>
                  <a:gd name="T37" fmla="*/ 1410 h 704"/>
                  <a:gd name="T38" fmla="*/ 22 w 149"/>
                  <a:gd name="T39" fmla="*/ 1535 h 704"/>
                  <a:gd name="T40" fmla="*/ 13 w 149"/>
                  <a:gd name="T41" fmla="*/ 1655 h 704"/>
                  <a:gd name="T42" fmla="*/ 13 w 149"/>
                  <a:gd name="T43" fmla="*/ 1769 h 704"/>
                  <a:gd name="T44" fmla="*/ 18 w 149"/>
                  <a:gd name="T45" fmla="*/ 1875 h 704"/>
                  <a:gd name="T46" fmla="*/ 27 w 149"/>
                  <a:gd name="T47" fmla="*/ 1968 h 704"/>
                  <a:gd name="T48" fmla="*/ 31 w 149"/>
                  <a:gd name="T49" fmla="*/ 2059 h 704"/>
                  <a:gd name="T50" fmla="*/ 91 w 149"/>
                  <a:gd name="T51" fmla="*/ 2012 h 704"/>
                  <a:gd name="T52" fmla="*/ 86 w 149"/>
                  <a:gd name="T53" fmla="*/ 1989 h 704"/>
                  <a:gd name="T54" fmla="*/ 80 w 149"/>
                  <a:gd name="T55" fmla="*/ 1922 h 704"/>
                  <a:gd name="T56" fmla="*/ 73 w 149"/>
                  <a:gd name="T57" fmla="*/ 1819 h 704"/>
                  <a:gd name="T58" fmla="*/ 78 w 149"/>
                  <a:gd name="T59" fmla="*/ 1682 h 704"/>
                  <a:gd name="T60" fmla="*/ 91 w 149"/>
                  <a:gd name="T61" fmla="*/ 1518 h 704"/>
                  <a:gd name="T62" fmla="*/ 128 w 149"/>
                  <a:gd name="T63" fmla="*/ 1331 h 704"/>
                  <a:gd name="T64" fmla="*/ 190 w 149"/>
                  <a:gd name="T65" fmla="*/ 1129 h 704"/>
                  <a:gd name="T66" fmla="*/ 286 w 149"/>
                  <a:gd name="T67" fmla="*/ 915 h 704"/>
                  <a:gd name="T68" fmla="*/ 317 w 149"/>
                  <a:gd name="T69" fmla="*/ 816 h 704"/>
                  <a:gd name="T70" fmla="*/ 330 w 149"/>
                  <a:gd name="T71" fmla="*/ 687 h 704"/>
                  <a:gd name="T72" fmla="*/ 319 w 149"/>
                  <a:gd name="T73" fmla="*/ 538 h 704"/>
                  <a:gd name="T74" fmla="*/ 290 w 149"/>
                  <a:gd name="T75" fmla="*/ 392 h 704"/>
                  <a:gd name="T76" fmla="*/ 241 w 149"/>
                  <a:gd name="T77" fmla="*/ 249 h 704"/>
                  <a:gd name="T78" fmla="*/ 179 w 149"/>
                  <a:gd name="T79" fmla="*/ 129 h 704"/>
                  <a:gd name="T80" fmla="*/ 97 w 149"/>
                  <a:gd name="T81" fmla="*/ 41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37 w 128"/>
                <a:gd name="T1" fmla="*/ 0 h 217"/>
                <a:gd name="T2" fmla="*/ 265 w 128"/>
                <a:gd name="T3" fmla="*/ 27 h 217"/>
                <a:gd name="T4" fmla="*/ 290 w 128"/>
                <a:gd name="T5" fmla="*/ 81 h 217"/>
                <a:gd name="T6" fmla="*/ 310 w 128"/>
                <a:gd name="T7" fmla="*/ 150 h 217"/>
                <a:gd name="T8" fmla="*/ 323 w 128"/>
                <a:gd name="T9" fmla="*/ 233 h 217"/>
                <a:gd name="T10" fmla="*/ 320 w 128"/>
                <a:gd name="T11" fmla="*/ 332 h 217"/>
                <a:gd name="T12" fmla="*/ 293 w 128"/>
                <a:gd name="T13" fmla="*/ 434 h 217"/>
                <a:gd name="T14" fmla="*/ 237 w 128"/>
                <a:gd name="T15" fmla="*/ 541 h 217"/>
                <a:gd name="T16" fmla="*/ 151 w 128"/>
                <a:gd name="T17" fmla="*/ 649 h 217"/>
                <a:gd name="T18" fmla="*/ 124 w 128"/>
                <a:gd name="T19" fmla="*/ 637 h 217"/>
                <a:gd name="T20" fmla="*/ 96 w 128"/>
                <a:gd name="T21" fmla="*/ 628 h 217"/>
                <a:gd name="T22" fmla="*/ 66 w 128"/>
                <a:gd name="T23" fmla="*/ 613 h 217"/>
                <a:gd name="T24" fmla="*/ 40 w 128"/>
                <a:gd name="T25" fmla="*/ 601 h 217"/>
                <a:gd name="T26" fmla="*/ 20 w 128"/>
                <a:gd name="T27" fmla="*/ 586 h 217"/>
                <a:gd name="T28" fmla="*/ 5 w 128"/>
                <a:gd name="T29" fmla="*/ 568 h 217"/>
                <a:gd name="T30" fmla="*/ 0 w 128"/>
                <a:gd name="T31" fmla="*/ 547 h 217"/>
                <a:gd name="T32" fmla="*/ 3 w 128"/>
                <a:gd name="T33" fmla="*/ 532 h 217"/>
                <a:gd name="T34" fmla="*/ 33 w 128"/>
                <a:gd name="T35" fmla="*/ 511 h 217"/>
                <a:gd name="T36" fmla="*/ 73 w 128"/>
                <a:gd name="T37" fmla="*/ 482 h 217"/>
                <a:gd name="T38" fmla="*/ 116 w 128"/>
                <a:gd name="T39" fmla="*/ 449 h 217"/>
                <a:gd name="T40" fmla="*/ 159 w 128"/>
                <a:gd name="T41" fmla="*/ 401 h 217"/>
                <a:gd name="T42" fmla="*/ 199 w 128"/>
                <a:gd name="T43" fmla="*/ 335 h 217"/>
                <a:gd name="T44" fmla="*/ 230 w 128"/>
                <a:gd name="T45" fmla="*/ 248 h 217"/>
                <a:gd name="T46" fmla="*/ 245 w 128"/>
                <a:gd name="T47" fmla="*/ 138 h 217"/>
                <a:gd name="T48" fmla="*/ 237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27 w 117"/>
                <a:gd name="T1" fmla="*/ 0 h 132"/>
                <a:gd name="T2" fmla="*/ 0 w 117"/>
                <a:gd name="T3" fmla="*/ 88 h 132"/>
                <a:gd name="T4" fmla="*/ 9 w 117"/>
                <a:gd name="T5" fmla="*/ 91 h 132"/>
                <a:gd name="T6" fmla="*/ 42 w 117"/>
                <a:gd name="T7" fmla="*/ 102 h 132"/>
                <a:gd name="T8" fmla="*/ 88 w 117"/>
                <a:gd name="T9" fmla="*/ 127 h 132"/>
                <a:gd name="T10" fmla="*/ 139 w 117"/>
                <a:gd name="T11" fmla="*/ 165 h 132"/>
                <a:gd name="T12" fmla="*/ 200 w 117"/>
                <a:gd name="T13" fmla="*/ 218 h 132"/>
                <a:gd name="T14" fmla="*/ 254 w 117"/>
                <a:gd name="T15" fmla="*/ 281 h 132"/>
                <a:gd name="T16" fmla="*/ 309 w 117"/>
                <a:gd name="T17" fmla="*/ 362 h 132"/>
                <a:gd name="T18" fmla="*/ 351 w 117"/>
                <a:gd name="T19" fmla="*/ 464 h 132"/>
                <a:gd name="T20" fmla="*/ 354 w 117"/>
                <a:gd name="T21" fmla="*/ 422 h 132"/>
                <a:gd name="T22" fmla="*/ 348 w 117"/>
                <a:gd name="T23" fmla="*/ 376 h 132"/>
                <a:gd name="T24" fmla="*/ 327 w 117"/>
                <a:gd name="T25" fmla="*/ 316 h 132"/>
                <a:gd name="T26" fmla="*/ 300 w 117"/>
                <a:gd name="T27" fmla="*/ 260 h 132"/>
                <a:gd name="T28" fmla="*/ 269 w 117"/>
                <a:gd name="T29" fmla="*/ 204 h 132"/>
                <a:gd name="T30" fmla="*/ 236 w 117"/>
                <a:gd name="T31" fmla="*/ 158 h 132"/>
                <a:gd name="T32" fmla="*/ 203 w 117"/>
                <a:gd name="T33" fmla="*/ 127 h 132"/>
                <a:gd name="T34" fmla="*/ 175 w 117"/>
                <a:gd name="T35" fmla="*/ 112 h 132"/>
                <a:gd name="T36" fmla="*/ 209 w 117"/>
                <a:gd name="T37" fmla="*/ 102 h 132"/>
                <a:gd name="T38" fmla="*/ 239 w 117"/>
                <a:gd name="T39" fmla="*/ 98 h 132"/>
                <a:gd name="T40" fmla="*/ 269 w 117"/>
                <a:gd name="T41" fmla="*/ 91 h 132"/>
                <a:gd name="T42" fmla="*/ 297 w 117"/>
                <a:gd name="T43" fmla="*/ 88 h 132"/>
                <a:gd name="T44" fmla="*/ 318 w 117"/>
                <a:gd name="T45" fmla="*/ 84 h 132"/>
                <a:gd name="T46" fmla="*/ 330 w 117"/>
                <a:gd name="T47" fmla="*/ 77 h 132"/>
                <a:gd name="T48" fmla="*/ 342 w 117"/>
                <a:gd name="T49" fmla="*/ 74 h 132"/>
                <a:gd name="T50" fmla="*/ 345 w 117"/>
                <a:gd name="T51" fmla="*/ 74 h 132"/>
                <a:gd name="T52" fmla="*/ 227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87 w 29"/>
                <a:gd name="T1" fmla="*/ 0 h 77"/>
                <a:gd name="T2" fmla="*/ 69 w 29"/>
                <a:gd name="T3" fmla="*/ 0 h 77"/>
                <a:gd name="T4" fmla="*/ 48 w 29"/>
                <a:gd name="T5" fmla="*/ 14 h 77"/>
                <a:gd name="T6" fmla="*/ 27 w 29"/>
                <a:gd name="T7" fmla="*/ 32 h 77"/>
                <a:gd name="T8" fmla="*/ 12 w 29"/>
                <a:gd name="T9" fmla="*/ 68 h 77"/>
                <a:gd name="T10" fmla="*/ 3 w 29"/>
                <a:gd name="T11" fmla="*/ 107 h 77"/>
                <a:gd name="T12" fmla="*/ 0 w 29"/>
                <a:gd name="T13" fmla="*/ 157 h 77"/>
                <a:gd name="T14" fmla="*/ 9 w 29"/>
                <a:gd name="T15" fmla="*/ 214 h 77"/>
                <a:gd name="T16" fmla="*/ 33 w 29"/>
                <a:gd name="T17" fmla="*/ 274 h 77"/>
                <a:gd name="T18" fmla="*/ 45 w 29"/>
                <a:gd name="T19" fmla="*/ 189 h 77"/>
                <a:gd name="T20" fmla="*/ 57 w 29"/>
                <a:gd name="T21" fmla="*/ 132 h 77"/>
                <a:gd name="T22" fmla="*/ 69 w 29"/>
                <a:gd name="T23" fmla="*/ 78 h 77"/>
                <a:gd name="T24" fmla="*/ 87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1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0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3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7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0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7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0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8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8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63 h 237"/>
                <a:gd name="T4" fmla="*/ 8 w 257"/>
                <a:gd name="T5" fmla="*/ 125 h 237"/>
                <a:gd name="T6" fmla="*/ 16 w 257"/>
                <a:gd name="T7" fmla="*/ 188 h 237"/>
                <a:gd name="T8" fmla="*/ 29 w 257"/>
                <a:gd name="T9" fmla="*/ 245 h 237"/>
                <a:gd name="T10" fmla="*/ 48 w 257"/>
                <a:gd name="T11" fmla="*/ 298 h 237"/>
                <a:gd name="T12" fmla="*/ 72 w 257"/>
                <a:gd name="T13" fmla="*/ 353 h 237"/>
                <a:gd name="T14" fmla="*/ 101 w 257"/>
                <a:gd name="T15" fmla="*/ 403 h 237"/>
                <a:gd name="T16" fmla="*/ 135 w 257"/>
                <a:gd name="T17" fmla="*/ 445 h 237"/>
                <a:gd name="T18" fmla="*/ 178 w 257"/>
                <a:gd name="T19" fmla="*/ 485 h 237"/>
                <a:gd name="T20" fmla="*/ 228 w 257"/>
                <a:gd name="T21" fmla="*/ 520 h 237"/>
                <a:gd name="T22" fmla="*/ 281 w 257"/>
                <a:gd name="T23" fmla="*/ 548 h 237"/>
                <a:gd name="T24" fmla="*/ 347 w 257"/>
                <a:gd name="T25" fmla="*/ 570 h 237"/>
                <a:gd name="T26" fmla="*/ 419 w 257"/>
                <a:gd name="T27" fmla="*/ 585 h 237"/>
                <a:gd name="T28" fmla="*/ 498 w 257"/>
                <a:gd name="T29" fmla="*/ 593 h 237"/>
                <a:gd name="T30" fmla="*/ 583 w 257"/>
                <a:gd name="T31" fmla="*/ 590 h 237"/>
                <a:gd name="T32" fmla="*/ 681 w 257"/>
                <a:gd name="T33" fmla="*/ 580 h 237"/>
                <a:gd name="T34" fmla="*/ 594 w 257"/>
                <a:gd name="T35" fmla="*/ 568 h 237"/>
                <a:gd name="T36" fmla="*/ 517 w 257"/>
                <a:gd name="T37" fmla="*/ 550 h 237"/>
                <a:gd name="T38" fmla="*/ 450 w 257"/>
                <a:gd name="T39" fmla="*/ 530 h 237"/>
                <a:gd name="T40" fmla="*/ 392 w 257"/>
                <a:gd name="T41" fmla="*/ 510 h 237"/>
                <a:gd name="T42" fmla="*/ 339 w 257"/>
                <a:gd name="T43" fmla="*/ 483 h 237"/>
                <a:gd name="T44" fmla="*/ 297 w 257"/>
                <a:gd name="T45" fmla="*/ 455 h 237"/>
                <a:gd name="T46" fmla="*/ 257 w 257"/>
                <a:gd name="T47" fmla="*/ 423 h 237"/>
                <a:gd name="T48" fmla="*/ 223 w 257"/>
                <a:gd name="T49" fmla="*/ 388 h 237"/>
                <a:gd name="T50" fmla="*/ 191 w 257"/>
                <a:gd name="T51" fmla="*/ 353 h 237"/>
                <a:gd name="T52" fmla="*/ 162 w 257"/>
                <a:gd name="T53" fmla="*/ 313 h 237"/>
                <a:gd name="T54" fmla="*/ 138 w 257"/>
                <a:gd name="T55" fmla="*/ 268 h 237"/>
                <a:gd name="T56" fmla="*/ 114 w 257"/>
                <a:gd name="T57" fmla="*/ 220 h 237"/>
                <a:gd name="T58" fmla="*/ 87 w 257"/>
                <a:gd name="T59" fmla="*/ 173 h 237"/>
                <a:gd name="T60" fmla="*/ 61 w 257"/>
                <a:gd name="T61" fmla="*/ 118 h 237"/>
                <a:gd name="T62" fmla="*/ 32 w 257"/>
                <a:gd name="T63" fmla="*/ 60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05 w 124"/>
                <a:gd name="T1" fmla="*/ 0 h 110"/>
                <a:gd name="T2" fmla="*/ 330 w 124"/>
                <a:gd name="T3" fmla="*/ 273 h 110"/>
                <a:gd name="T4" fmla="*/ 319 w 124"/>
                <a:gd name="T5" fmla="*/ 270 h 110"/>
                <a:gd name="T6" fmla="*/ 285 w 124"/>
                <a:gd name="T7" fmla="*/ 265 h 110"/>
                <a:gd name="T8" fmla="*/ 237 w 124"/>
                <a:gd name="T9" fmla="*/ 255 h 110"/>
                <a:gd name="T10" fmla="*/ 181 w 124"/>
                <a:gd name="T11" fmla="*/ 250 h 110"/>
                <a:gd name="T12" fmla="*/ 120 w 124"/>
                <a:gd name="T13" fmla="*/ 245 h 110"/>
                <a:gd name="T14" fmla="*/ 67 w 124"/>
                <a:gd name="T15" fmla="*/ 248 h 110"/>
                <a:gd name="T16" fmla="*/ 24 w 124"/>
                <a:gd name="T17" fmla="*/ 258 h 110"/>
                <a:gd name="T18" fmla="*/ 0 w 124"/>
                <a:gd name="T19" fmla="*/ 278 h 110"/>
                <a:gd name="T20" fmla="*/ 11 w 124"/>
                <a:gd name="T21" fmla="*/ 248 h 110"/>
                <a:gd name="T22" fmla="*/ 21 w 124"/>
                <a:gd name="T23" fmla="*/ 225 h 110"/>
                <a:gd name="T24" fmla="*/ 43 w 124"/>
                <a:gd name="T25" fmla="*/ 207 h 110"/>
                <a:gd name="T26" fmla="*/ 67 w 124"/>
                <a:gd name="T27" fmla="*/ 192 h 110"/>
                <a:gd name="T28" fmla="*/ 96 w 124"/>
                <a:gd name="T29" fmla="*/ 182 h 110"/>
                <a:gd name="T30" fmla="*/ 125 w 124"/>
                <a:gd name="T31" fmla="*/ 179 h 110"/>
                <a:gd name="T32" fmla="*/ 157 w 124"/>
                <a:gd name="T33" fmla="*/ 179 h 110"/>
                <a:gd name="T34" fmla="*/ 192 w 124"/>
                <a:gd name="T35" fmla="*/ 187 h 110"/>
                <a:gd name="T36" fmla="*/ 194 w 124"/>
                <a:gd name="T37" fmla="*/ 179 h 110"/>
                <a:gd name="T38" fmla="*/ 186 w 124"/>
                <a:gd name="T39" fmla="*/ 142 h 110"/>
                <a:gd name="T40" fmla="*/ 178 w 124"/>
                <a:gd name="T41" fmla="*/ 96 h 110"/>
                <a:gd name="T42" fmla="*/ 173 w 124"/>
                <a:gd name="T43" fmla="*/ 76 h 110"/>
                <a:gd name="T44" fmla="*/ 168 w 124"/>
                <a:gd name="T45" fmla="*/ 76 h 110"/>
                <a:gd name="T46" fmla="*/ 162 w 124"/>
                <a:gd name="T47" fmla="*/ 73 h 110"/>
                <a:gd name="T48" fmla="*/ 157 w 124"/>
                <a:gd name="T49" fmla="*/ 66 h 110"/>
                <a:gd name="T50" fmla="*/ 152 w 124"/>
                <a:gd name="T51" fmla="*/ 58 h 110"/>
                <a:gd name="T52" fmla="*/ 152 w 124"/>
                <a:gd name="T53" fmla="*/ 48 h 110"/>
                <a:gd name="T54" fmla="*/ 157 w 124"/>
                <a:gd name="T55" fmla="*/ 35 h 110"/>
                <a:gd name="T56" fmla="*/ 176 w 124"/>
                <a:gd name="T57" fmla="*/ 20 h 110"/>
                <a:gd name="T58" fmla="*/ 20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83 w 46"/>
                <a:gd name="T1" fmla="*/ 0 h 94"/>
                <a:gd name="T2" fmla="*/ 53 w 46"/>
                <a:gd name="T3" fmla="*/ 94 h 94"/>
                <a:gd name="T4" fmla="*/ 40 w 46"/>
                <a:gd name="T5" fmla="*/ 154 h 94"/>
                <a:gd name="T6" fmla="*/ 29 w 46"/>
                <a:gd name="T7" fmla="*/ 196 h 94"/>
                <a:gd name="T8" fmla="*/ 0 w 46"/>
                <a:gd name="T9" fmla="*/ 233 h 94"/>
                <a:gd name="T10" fmla="*/ 32 w 46"/>
                <a:gd name="T11" fmla="*/ 218 h 94"/>
                <a:gd name="T12" fmla="*/ 62 w 46"/>
                <a:gd name="T13" fmla="*/ 198 h 94"/>
                <a:gd name="T14" fmla="*/ 86 w 46"/>
                <a:gd name="T15" fmla="*/ 171 h 94"/>
                <a:gd name="T16" fmla="*/ 107 w 46"/>
                <a:gd name="T17" fmla="*/ 141 h 94"/>
                <a:gd name="T18" fmla="*/ 120 w 46"/>
                <a:gd name="T19" fmla="*/ 109 h 94"/>
                <a:gd name="T20" fmla="*/ 123 w 46"/>
                <a:gd name="T21" fmla="*/ 74 h 94"/>
                <a:gd name="T22" fmla="*/ 112 w 46"/>
                <a:gd name="T23" fmla="*/ 37 h 94"/>
                <a:gd name="T24" fmla="*/ 83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16 w 149"/>
                <a:gd name="T3" fmla="*/ 20 h 704"/>
                <a:gd name="T4" fmla="*/ 42 w 149"/>
                <a:gd name="T5" fmla="*/ 46 h 704"/>
                <a:gd name="T6" fmla="*/ 74 w 149"/>
                <a:gd name="T7" fmla="*/ 78 h 704"/>
                <a:gd name="T8" fmla="*/ 108 w 149"/>
                <a:gd name="T9" fmla="*/ 121 h 704"/>
                <a:gd name="T10" fmla="*/ 153 w 149"/>
                <a:gd name="T11" fmla="*/ 173 h 704"/>
                <a:gd name="T12" fmla="*/ 193 w 149"/>
                <a:gd name="T13" fmla="*/ 229 h 704"/>
                <a:gd name="T14" fmla="*/ 232 w 149"/>
                <a:gd name="T15" fmla="*/ 294 h 704"/>
                <a:gd name="T16" fmla="*/ 264 w 149"/>
                <a:gd name="T17" fmla="*/ 369 h 704"/>
                <a:gd name="T18" fmla="*/ 295 w 149"/>
                <a:gd name="T19" fmla="*/ 448 h 704"/>
                <a:gd name="T20" fmla="*/ 317 w 149"/>
                <a:gd name="T21" fmla="*/ 539 h 704"/>
                <a:gd name="T22" fmla="*/ 327 w 149"/>
                <a:gd name="T23" fmla="*/ 640 h 704"/>
                <a:gd name="T24" fmla="*/ 332 w 149"/>
                <a:gd name="T25" fmla="*/ 745 h 704"/>
                <a:gd name="T26" fmla="*/ 317 w 149"/>
                <a:gd name="T27" fmla="*/ 863 h 704"/>
                <a:gd name="T28" fmla="*/ 287 w 149"/>
                <a:gd name="T29" fmla="*/ 987 h 704"/>
                <a:gd name="T30" fmla="*/ 243 w 149"/>
                <a:gd name="T31" fmla="*/ 1117 h 704"/>
                <a:gd name="T32" fmla="*/ 177 w 149"/>
                <a:gd name="T33" fmla="*/ 1261 h 704"/>
                <a:gd name="T34" fmla="*/ 103 w 149"/>
                <a:gd name="T35" fmla="*/ 1424 h 704"/>
                <a:gd name="T36" fmla="*/ 55 w 149"/>
                <a:gd name="T37" fmla="*/ 1575 h 704"/>
                <a:gd name="T38" fmla="*/ 26 w 149"/>
                <a:gd name="T39" fmla="*/ 1715 h 704"/>
                <a:gd name="T40" fmla="*/ 16 w 149"/>
                <a:gd name="T41" fmla="*/ 1849 h 704"/>
                <a:gd name="T42" fmla="*/ 16 w 149"/>
                <a:gd name="T43" fmla="*/ 1977 h 704"/>
                <a:gd name="T44" fmla="*/ 21 w 149"/>
                <a:gd name="T45" fmla="*/ 2094 h 704"/>
                <a:gd name="T46" fmla="*/ 32 w 149"/>
                <a:gd name="T47" fmla="*/ 2199 h 704"/>
                <a:gd name="T48" fmla="*/ 37 w 149"/>
                <a:gd name="T49" fmla="*/ 2300 h 704"/>
                <a:gd name="T50" fmla="*/ 108 w 149"/>
                <a:gd name="T51" fmla="*/ 2248 h 704"/>
                <a:gd name="T52" fmla="*/ 103 w 149"/>
                <a:gd name="T53" fmla="*/ 2222 h 704"/>
                <a:gd name="T54" fmla="*/ 95 w 149"/>
                <a:gd name="T55" fmla="*/ 2146 h 704"/>
                <a:gd name="T56" fmla="*/ 87 w 149"/>
                <a:gd name="T57" fmla="*/ 2032 h 704"/>
                <a:gd name="T58" fmla="*/ 92 w 149"/>
                <a:gd name="T59" fmla="*/ 1879 h 704"/>
                <a:gd name="T60" fmla="*/ 108 w 149"/>
                <a:gd name="T61" fmla="*/ 1696 h 704"/>
                <a:gd name="T62" fmla="*/ 153 w 149"/>
                <a:gd name="T63" fmla="*/ 1487 h 704"/>
                <a:gd name="T64" fmla="*/ 227 w 149"/>
                <a:gd name="T65" fmla="*/ 1261 h 704"/>
                <a:gd name="T66" fmla="*/ 340 w 149"/>
                <a:gd name="T67" fmla="*/ 1023 h 704"/>
                <a:gd name="T68" fmla="*/ 377 w 149"/>
                <a:gd name="T69" fmla="*/ 912 h 704"/>
                <a:gd name="T70" fmla="*/ 393 w 149"/>
                <a:gd name="T71" fmla="*/ 768 h 704"/>
                <a:gd name="T72" fmla="*/ 380 w 149"/>
                <a:gd name="T73" fmla="*/ 601 h 704"/>
                <a:gd name="T74" fmla="*/ 346 w 149"/>
                <a:gd name="T75" fmla="*/ 438 h 704"/>
                <a:gd name="T76" fmla="*/ 287 w 149"/>
                <a:gd name="T77" fmla="*/ 278 h 704"/>
                <a:gd name="T78" fmla="*/ 214 w 149"/>
                <a:gd name="T79" fmla="*/ 144 h 704"/>
                <a:gd name="T80" fmla="*/ 116 w 149"/>
                <a:gd name="T81" fmla="*/ 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305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5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03A462-F724-4658-8531-06C33E29A0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511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617CB-C044-4C20-B6E9-96EF782998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382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F7F91-1B44-4ECD-9CC8-898DE6EC03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8493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F0D95-E426-4AD1-B6AD-67B02EBCDB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7480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03663"/>
            <a:ext cx="8229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9D8D2-8734-4509-8BAF-9972F11F71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847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68426-ABBD-4AF4-8680-FCD11871C4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081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F406F-1A62-421E-A474-8E2FC9C425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881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74FC8-5631-4B28-BDDE-DF08F7EE53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862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5F4E7-5F55-49FD-AB76-815912DF15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543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3A0E7-1442-42E7-A229-A6368EC417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254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CEF91-41B6-401B-A965-8BA5E93CA2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13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6E847-A1B6-4B11-BD11-0D18428032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781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A22DE-68CE-40B1-B530-F32FE7AA61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880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66 w 217"/>
                  <a:gd name="T1" fmla="*/ 303 h 210"/>
                  <a:gd name="T2" fmla="*/ 53 w 217"/>
                  <a:gd name="T3" fmla="*/ 286 h 210"/>
                  <a:gd name="T4" fmla="*/ 38 w 217"/>
                  <a:gd name="T5" fmla="*/ 261 h 210"/>
                  <a:gd name="T6" fmla="*/ 22 w 217"/>
                  <a:gd name="T7" fmla="*/ 229 h 210"/>
                  <a:gd name="T8" fmla="*/ 7 w 217"/>
                  <a:gd name="T9" fmla="*/ 195 h 210"/>
                  <a:gd name="T10" fmla="*/ 0 w 217"/>
                  <a:gd name="T11" fmla="*/ 157 h 210"/>
                  <a:gd name="T12" fmla="*/ 1 w 217"/>
                  <a:gd name="T13" fmla="*/ 118 h 210"/>
                  <a:gd name="T14" fmla="*/ 13 w 217"/>
                  <a:gd name="T15" fmla="*/ 82 h 210"/>
                  <a:gd name="T16" fmla="*/ 39 w 217"/>
                  <a:gd name="T17" fmla="*/ 51 h 210"/>
                  <a:gd name="T18" fmla="*/ 65 w 217"/>
                  <a:gd name="T19" fmla="*/ 32 h 210"/>
                  <a:gd name="T20" fmla="*/ 87 w 217"/>
                  <a:gd name="T21" fmla="*/ 17 h 210"/>
                  <a:gd name="T22" fmla="*/ 104 w 217"/>
                  <a:gd name="T23" fmla="*/ 10 h 210"/>
                  <a:gd name="T24" fmla="*/ 117 w 217"/>
                  <a:gd name="T25" fmla="*/ 7 h 210"/>
                  <a:gd name="T26" fmla="*/ 127 w 217"/>
                  <a:gd name="T27" fmla="*/ 7 h 210"/>
                  <a:gd name="T28" fmla="*/ 150 w 217"/>
                  <a:gd name="T29" fmla="*/ 0 h 210"/>
                  <a:gd name="T30" fmla="*/ 213 w 217"/>
                  <a:gd name="T31" fmla="*/ 12 h 210"/>
                  <a:gd name="T32" fmla="*/ 231 w 217"/>
                  <a:gd name="T33" fmla="*/ 17 h 210"/>
                  <a:gd name="T34" fmla="*/ 248 w 217"/>
                  <a:gd name="T35" fmla="*/ 22 h 210"/>
                  <a:gd name="T36" fmla="*/ 263 w 217"/>
                  <a:gd name="T37" fmla="*/ 27 h 210"/>
                  <a:gd name="T38" fmla="*/ 274 w 217"/>
                  <a:gd name="T39" fmla="*/ 33 h 210"/>
                  <a:gd name="T40" fmla="*/ 286 w 217"/>
                  <a:gd name="T41" fmla="*/ 39 h 210"/>
                  <a:gd name="T42" fmla="*/ 296 w 217"/>
                  <a:gd name="T43" fmla="*/ 46 h 210"/>
                  <a:gd name="T44" fmla="*/ 304 w 217"/>
                  <a:gd name="T45" fmla="*/ 55 h 210"/>
                  <a:gd name="T46" fmla="*/ 313 w 217"/>
                  <a:gd name="T47" fmla="*/ 65 h 210"/>
                  <a:gd name="T48" fmla="*/ 296 w 217"/>
                  <a:gd name="T49" fmla="*/ 58 h 210"/>
                  <a:gd name="T50" fmla="*/ 280 w 217"/>
                  <a:gd name="T51" fmla="*/ 52 h 210"/>
                  <a:gd name="T52" fmla="*/ 264 w 217"/>
                  <a:gd name="T53" fmla="*/ 48 h 210"/>
                  <a:gd name="T54" fmla="*/ 248 w 217"/>
                  <a:gd name="T55" fmla="*/ 43 h 210"/>
                  <a:gd name="T56" fmla="*/ 235 w 217"/>
                  <a:gd name="T57" fmla="*/ 39 h 210"/>
                  <a:gd name="T58" fmla="*/ 221 w 217"/>
                  <a:gd name="T59" fmla="*/ 38 h 210"/>
                  <a:gd name="T60" fmla="*/ 206 w 217"/>
                  <a:gd name="T61" fmla="*/ 35 h 210"/>
                  <a:gd name="T62" fmla="*/ 193 w 217"/>
                  <a:gd name="T63" fmla="*/ 35 h 210"/>
                  <a:gd name="T64" fmla="*/ 180 w 217"/>
                  <a:gd name="T65" fmla="*/ 35 h 210"/>
                  <a:gd name="T66" fmla="*/ 167 w 217"/>
                  <a:gd name="T67" fmla="*/ 36 h 210"/>
                  <a:gd name="T68" fmla="*/ 154 w 217"/>
                  <a:gd name="T69" fmla="*/ 39 h 210"/>
                  <a:gd name="T70" fmla="*/ 143 w 217"/>
                  <a:gd name="T71" fmla="*/ 42 h 210"/>
                  <a:gd name="T72" fmla="*/ 131 w 217"/>
                  <a:gd name="T73" fmla="*/ 48 h 210"/>
                  <a:gd name="T74" fmla="*/ 118 w 217"/>
                  <a:gd name="T75" fmla="*/ 52 h 210"/>
                  <a:gd name="T76" fmla="*/ 107 w 217"/>
                  <a:gd name="T77" fmla="*/ 59 h 210"/>
                  <a:gd name="T78" fmla="*/ 95 w 217"/>
                  <a:gd name="T79" fmla="*/ 66 h 210"/>
                  <a:gd name="T80" fmla="*/ 75 w 217"/>
                  <a:gd name="T81" fmla="*/ 88 h 210"/>
                  <a:gd name="T82" fmla="*/ 61 w 217"/>
                  <a:gd name="T83" fmla="*/ 115 h 210"/>
                  <a:gd name="T84" fmla="*/ 53 w 217"/>
                  <a:gd name="T85" fmla="*/ 149 h 210"/>
                  <a:gd name="T86" fmla="*/ 50 w 217"/>
                  <a:gd name="T87" fmla="*/ 182 h 210"/>
                  <a:gd name="T88" fmla="*/ 50 w 217"/>
                  <a:gd name="T89" fmla="*/ 218 h 210"/>
                  <a:gd name="T90" fmla="*/ 55 w 217"/>
                  <a:gd name="T91" fmla="*/ 251 h 210"/>
                  <a:gd name="T92" fmla="*/ 59 w 217"/>
                  <a:gd name="T93" fmla="*/ 280 h 210"/>
                  <a:gd name="T94" fmla="*/ 66 w 217"/>
                  <a:gd name="T95" fmla="*/ 303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57 w 182"/>
                  <a:gd name="T1" fmla="*/ 0 h 213"/>
                  <a:gd name="T2" fmla="*/ 161 w 182"/>
                  <a:gd name="T3" fmla="*/ 3 h 213"/>
                  <a:gd name="T4" fmla="*/ 170 w 182"/>
                  <a:gd name="T5" fmla="*/ 12 h 213"/>
                  <a:gd name="T6" fmla="*/ 183 w 182"/>
                  <a:gd name="T7" fmla="*/ 26 h 213"/>
                  <a:gd name="T8" fmla="*/ 197 w 182"/>
                  <a:gd name="T9" fmla="*/ 48 h 213"/>
                  <a:gd name="T10" fmla="*/ 209 w 182"/>
                  <a:gd name="T11" fmla="*/ 75 h 213"/>
                  <a:gd name="T12" fmla="*/ 216 w 182"/>
                  <a:gd name="T13" fmla="*/ 110 h 213"/>
                  <a:gd name="T14" fmla="*/ 216 w 182"/>
                  <a:gd name="T15" fmla="*/ 152 h 213"/>
                  <a:gd name="T16" fmla="*/ 207 w 182"/>
                  <a:gd name="T17" fmla="*/ 201 h 213"/>
                  <a:gd name="T18" fmla="*/ 202 w 182"/>
                  <a:gd name="T19" fmla="*/ 215 h 213"/>
                  <a:gd name="T20" fmla="*/ 196 w 182"/>
                  <a:gd name="T21" fmla="*/ 227 h 213"/>
                  <a:gd name="T22" fmla="*/ 189 w 182"/>
                  <a:gd name="T23" fmla="*/ 239 h 213"/>
                  <a:gd name="T24" fmla="*/ 180 w 182"/>
                  <a:gd name="T25" fmla="*/ 250 h 213"/>
                  <a:gd name="T26" fmla="*/ 168 w 182"/>
                  <a:gd name="T27" fmla="*/ 260 h 213"/>
                  <a:gd name="T28" fmla="*/ 158 w 182"/>
                  <a:gd name="T29" fmla="*/ 268 h 213"/>
                  <a:gd name="T30" fmla="*/ 147 w 182"/>
                  <a:gd name="T31" fmla="*/ 276 h 213"/>
                  <a:gd name="T32" fmla="*/ 132 w 182"/>
                  <a:gd name="T33" fmla="*/ 282 h 213"/>
                  <a:gd name="T34" fmla="*/ 118 w 182"/>
                  <a:gd name="T35" fmla="*/ 285 h 213"/>
                  <a:gd name="T36" fmla="*/ 104 w 182"/>
                  <a:gd name="T37" fmla="*/ 289 h 213"/>
                  <a:gd name="T38" fmla="*/ 88 w 182"/>
                  <a:gd name="T39" fmla="*/ 291 h 213"/>
                  <a:gd name="T40" fmla="*/ 71 w 182"/>
                  <a:gd name="T41" fmla="*/ 291 h 213"/>
                  <a:gd name="T42" fmla="*/ 53 w 182"/>
                  <a:gd name="T43" fmla="*/ 289 h 213"/>
                  <a:gd name="T44" fmla="*/ 36 w 182"/>
                  <a:gd name="T45" fmla="*/ 285 h 213"/>
                  <a:gd name="T46" fmla="*/ 17 w 182"/>
                  <a:gd name="T47" fmla="*/ 279 h 213"/>
                  <a:gd name="T48" fmla="*/ 0 w 182"/>
                  <a:gd name="T49" fmla="*/ 272 h 213"/>
                  <a:gd name="T50" fmla="*/ 16 w 182"/>
                  <a:gd name="T51" fmla="*/ 282 h 213"/>
                  <a:gd name="T52" fmla="*/ 32 w 182"/>
                  <a:gd name="T53" fmla="*/ 289 h 213"/>
                  <a:gd name="T54" fmla="*/ 48 w 182"/>
                  <a:gd name="T55" fmla="*/ 296 h 213"/>
                  <a:gd name="T56" fmla="*/ 62 w 182"/>
                  <a:gd name="T57" fmla="*/ 301 h 213"/>
                  <a:gd name="T58" fmla="*/ 76 w 182"/>
                  <a:gd name="T59" fmla="*/ 305 h 213"/>
                  <a:gd name="T60" fmla="*/ 91 w 182"/>
                  <a:gd name="T61" fmla="*/ 307 h 213"/>
                  <a:gd name="T62" fmla="*/ 105 w 182"/>
                  <a:gd name="T63" fmla="*/ 308 h 213"/>
                  <a:gd name="T64" fmla="*/ 119 w 182"/>
                  <a:gd name="T65" fmla="*/ 308 h 213"/>
                  <a:gd name="T66" fmla="*/ 131 w 182"/>
                  <a:gd name="T67" fmla="*/ 307 h 213"/>
                  <a:gd name="T68" fmla="*/ 144 w 182"/>
                  <a:gd name="T69" fmla="*/ 304 h 213"/>
                  <a:gd name="T70" fmla="*/ 155 w 182"/>
                  <a:gd name="T71" fmla="*/ 301 h 213"/>
                  <a:gd name="T72" fmla="*/ 167 w 182"/>
                  <a:gd name="T73" fmla="*/ 298 h 213"/>
                  <a:gd name="T74" fmla="*/ 177 w 182"/>
                  <a:gd name="T75" fmla="*/ 294 h 213"/>
                  <a:gd name="T76" fmla="*/ 187 w 182"/>
                  <a:gd name="T77" fmla="*/ 288 h 213"/>
                  <a:gd name="T78" fmla="*/ 196 w 182"/>
                  <a:gd name="T79" fmla="*/ 282 h 213"/>
                  <a:gd name="T80" fmla="*/ 204 w 182"/>
                  <a:gd name="T81" fmla="*/ 276 h 213"/>
                  <a:gd name="T82" fmla="*/ 227 w 182"/>
                  <a:gd name="T83" fmla="*/ 254 h 213"/>
                  <a:gd name="T84" fmla="*/ 243 w 182"/>
                  <a:gd name="T85" fmla="*/ 233 h 213"/>
                  <a:gd name="T86" fmla="*/ 253 w 182"/>
                  <a:gd name="T87" fmla="*/ 208 h 213"/>
                  <a:gd name="T88" fmla="*/ 258 w 182"/>
                  <a:gd name="T89" fmla="*/ 185 h 213"/>
                  <a:gd name="T90" fmla="*/ 261 w 182"/>
                  <a:gd name="T91" fmla="*/ 161 h 213"/>
                  <a:gd name="T92" fmla="*/ 261 w 182"/>
                  <a:gd name="T93" fmla="*/ 137 h 213"/>
                  <a:gd name="T94" fmla="*/ 262 w 182"/>
                  <a:gd name="T95" fmla="*/ 114 h 213"/>
                  <a:gd name="T96" fmla="*/ 249 w 182"/>
                  <a:gd name="T97" fmla="*/ 67 h 213"/>
                  <a:gd name="T98" fmla="*/ 225 w 182"/>
                  <a:gd name="T99" fmla="*/ 30 h 213"/>
                  <a:gd name="T100" fmla="*/ 217 w 182"/>
                  <a:gd name="T101" fmla="*/ 26 h 213"/>
                  <a:gd name="T102" fmla="*/ 212 w 182"/>
                  <a:gd name="T103" fmla="*/ 22 h 213"/>
                  <a:gd name="T104" fmla="*/ 204 w 182"/>
                  <a:gd name="T105" fmla="*/ 19 h 213"/>
                  <a:gd name="T106" fmla="*/ 199 w 182"/>
                  <a:gd name="T107" fmla="*/ 16 h 213"/>
                  <a:gd name="T108" fmla="*/ 190 w 182"/>
                  <a:gd name="T109" fmla="*/ 13 h 213"/>
                  <a:gd name="T110" fmla="*/ 181 w 182"/>
                  <a:gd name="T111" fmla="*/ 9 h 213"/>
                  <a:gd name="T112" fmla="*/ 171 w 182"/>
                  <a:gd name="T113" fmla="*/ 4 h 213"/>
                  <a:gd name="T114" fmla="*/ 15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68 w 128"/>
                  <a:gd name="T1" fmla="*/ 0 h 217"/>
                  <a:gd name="T2" fmla="*/ 76 w 128"/>
                  <a:gd name="T3" fmla="*/ 6 h 217"/>
                  <a:gd name="T4" fmla="*/ 84 w 128"/>
                  <a:gd name="T5" fmla="*/ 19 h 217"/>
                  <a:gd name="T6" fmla="*/ 89 w 128"/>
                  <a:gd name="T7" fmla="*/ 36 h 217"/>
                  <a:gd name="T8" fmla="*/ 93 w 128"/>
                  <a:gd name="T9" fmla="*/ 56 h 217"/>
                  <a:gd name="T10" fmla="*/ 92 w 128"/>
                  <a:gd name="T11" fmla="*/ 80 h 217"/>
                  <a:gd name="T12" fmla="*/ 84 w 128"/>
                  <a:gd name="T13" fmla="*/ 104 h 217"/>
                  <a:gd name="T14" fmla="*/ 68 w 128"/>
                  <a:gd name="T15" fmla="*/ 130 h 217"/>
                  <a:gd name="T16" fmla="*/ 44 w 128"/>
                  <a:gd name="T17" fmla="*/ 156 h 217"/>
                  <a:gd name="T18" fmla="*/ 36 w 128"/>
                  <a:gd name="T19" fmla="*/ 153 h 217"/>
                  <a:gd name="T20" fmla="*/ 28 w 128"/>
                  <a:gd name="T21" fmla="*/ 151 h 217"/>
                  <a:gd name="T22" fmla="*/ 19 w 128"/>
                  <a:gd name="T23" fmla="*/ 147 h 217"/>
                  <a:gd name="T24" fmla="*/ 12 w 128"/>
                  <a:gd name="T25" fmla="*/ 144 h 217"/>
                  <a:gd name="T26" fmla="*/ 6 w 128"/>
                  <a:gd name="T27" fmla="*/ 141 h 217"/>
                  <a:gd name="T28" fmla="*/ 1 w 128"/>
                  <a:gd name="T29" fmla="*/ 137 h 217"/>
                  <a:gd name="T30" fmla="*/ 0 w 128"/>
                  <a:gd name="T31" fmla="*/ 132 h 217"/>
                  <a:gd name="T32" fmla="*/ 1 w 128"/>
                  <a:gd name="T33" fmla="*/ 128 h 217"/>
                  <a:gd name="T34" fmla="*/ 9 w 128"/>
                  <a:gd name="T35" fmla="*/ 123 h 217"/>
                  <a:gd name="T36" fmla="*/ 21 w 128"/>
                  <a:gd name="T37" fmla="*/ 116 h 217"/>
                  <a:gd name="T38" fmla="*/ 33 w 128"/>
                  <a:gd name="T39" fmla="*/ 108 h 217"/>
                  <a:gd name="T40" fmla="*/ 46 w 128"/>
                  <a:gd name="T41" fmla="*/ 96 h 217"/>
                  <a:gd name="T42" fmla="*/ 57 w 128"/>
                  <a:gd name="T43" fmla="*/ 81 h 217"/>
                  <a:gd name="T44" fmla="*/ 66 w 128"/>
                  <a:gd name="T45" fmla="*/ 60 h 217"/>
                  <a:gd name="T46" fmla="*/ 70 w 128"/>
                  <a:gd name="T47" fmla="*/ 33 h 217"/>
                  <a:gd name="T48" fmla="*/ 68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54 w 117"/>
                  <a:gd name="T1" fmla="*/ 0 h 132"/>
                  <a:gd name="T2" fmla="*/ 0 w 117"/>
                  <a:gd name="T3" fmla="*/ 18 h 132"/>
                  <a:gd name="T4" fmla="*/ 2 w 117"/>
                  <a:gd name="T5" fmla="*/ 18 h 132"/>
                  <a:gd name="T6" fmla="*/ 10 w 117"/>
                  <a:gd name="T7" fmla="*/ 20 h 132"/>
                  <a:gd name="T8" fmla="*/ 21 w 117"/>
                  <a:gd name="T9" fmla="*/ 25 h 132"/>
                  <a:gd name="T10" fmla="*/ 33 w 117"/>
                  <a:gd name="T11" fmla="*/ 33 h 132"/>
                  <a:gd name="T12" fmla="*/ 48 w 117"/>
                  <a:gd name="T13" fmla="*/ 44 h 132"/>
                  <a:gd name="T14" fmla="*/ 61 w 117"/>
                  <a:gd name="T15" fmla="*/ 56 h 132"/>
                  <a:gd name="T16" fmla="*/ 74 w 117"/>
                  <a:gd name="T17" fmla="*/ 73 h 132"/>
                  <a:gd name="T18" fmla="*/ 84 w 117"/>
                  <a:gd name="T19" fmla="*/ 93 h 132"/>
                  <a:gd name="T20" fmla="*/ 85 w 117"/>
                  <a:gd name="T21" fmla="*/ 85 h 132"/>
                  <a:gd name="T22" fmla="*/ 84 w 117"/>
                  <a:gd name="T23" fmla="*/ 75 h 132"/>
                  <a:gd name="T24" fmla="*/ 78 w 117"/>
                  <a:gd name="T25" fmla="*/ 63 h 132"/>
                  <a:gd name="T26" fmla="*/ 72 w 117"/>
                  <a:gd name="T27" fmla="*/ 52 h 132"/>
                  <a:gd name="T28" fmla="*/ 65 w 117"/>
                  <a:gd name="T29" fmla="*/ 41 h 132"/>
                  <a:gd name="T30" fmla="*/ 57 w 117"/>
                  <a:gd name="T31" fmla="*/ 32 h 132"/>
                  <a:gd name="T32" fmla="*/ 49 w 117"/>
                  <a:gd name="T33" fmla="*/ 25 h 132"/>
                  <a:gd name="T34" fmla="*/ 42 w 117"/>
                  <a:gd name="T35" fmla="*/ 23 h 132"/>
                  <a:gd name="T36" fmla="*/ 50 w 117"/>
                  <a:gd name="T37" fmla="*/ 20 h 132"/>
                  <a:gd name="T38" fmla="*/ 57 w 117"/>
                  <a:gd name="T39" fmla="*/ 20 h 132"/>
                  <a:gd name="T40" fmla="*/ 65 w 117"/>
                  <a:gd name="T41" fmla="*/ 18 h 132"/>
                  <a:gd name="T42" fmla="*/ 71 w 117"/>
                  <a:gd name="T43" fmla="*/ 18 h 132"/>
                  <a:gd name="T44" fmla="*/ 76 w 117"/>
                  <a:gd name="T45" fmla="*/ 17 h 132"/>
                  <a:gd name="T46" fmla="*/ 79 w 117"/>
                  <a:gd name="T47" fmla="*/ 16 h 132"/>
                  <a:gd name="T48" fmla="*/ 82 w 117"/>
                  <a:gd name="T49" fmla="*/ 15 h 132"/>
                  <a:gd name="T50" fmla="*/ 83 w 117"/>
                  <a:gd name="T51" fmla="*/ 15 h 132"/>
                  <a:gd name="T52" fmla="*/ 54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21 w 29"/>
                  <a:gd name="T1" fmla="*/ 0 h 77"/>
                  <a:gd name="T2" fmla="*/ 17 w 29"/>
                  <a:gd name="T3" fmla="*/ 0 h 77"/>
                  <a:gd name="T4" fmla="*/ 12 w 29"/>
                  <a:gd name="T5" fmla="*/ 3 h 77"/>
                  <a:gd name="T6" fmla="*/ 7 w 29"/>
                  <a:gd name="T7" fmla="*/ 6 h 77"/>
                  <a:gd name="T8" fmla="*/ 3 w 29"/>
                  <a:gd name="T9" fmla="*/ 14 h 77"/>
                  <a:gd name="T10" fmla="*/ 1 w 29"/>
                  <a:gd name="T11" fmla="*/ 21 h 77"/>
                  <a:gd name="T12" fmla="*/ 0 w 29"/>
                  <a:gd name="T13" fmla="*/ 31 h 77"/>
                  <a:gd name="T14" fmla="*/ 2 w 29"/>
                  <a:gd name="T15" fmla="*/ 43 h 77"/>
                  <a:gd name="T16" fmla="*/ 8 w 29"/>
                  <a:gd name="T17" fmla="*/ 55 h 77"/>
                  <a:gd name="T18" fmla="*/ 11 w 29"/>
                  <a:gd name="T19" fmla="*/ 38 h 77"/>
                  <a:gd name="T20" fmla="*/ 14 w 29"/>
                  <a:gd name="T21" fmla="*/ 26 h 77"/>
                  <a:gd name="T22" fmla="*/ 17 w 29"/>
                  <a:gd name="T23" fmla="*/ 16 h 77"/>
                  <a:gd name="T24" fmla="*/ 2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8 w 207"/>
                    <a:gd name="T1" fmla="*/ 30 h 564"/>
                    <a:gd name="T2" fmla="*/ 4 w 207"/>
                    <a:gd name="T3" fmla="*/ 50 h 564"/>
                    <a:gd name="T4" fmla="*/ 2 w 207"/>
                    <a:gd name="T5" fmla="*/ 68 h 564"/>
                    <a:gd name="T6" fmla="*/ 0 w 207"/>
                    <a:gd name="T7" fmla="*/ 86 h 564"/>
                    <a:gd name="T8" fmla="*/ 0 w 207"/>
                    <a:gd name="T9" fmla="*/ 104 h 564"/>
                    <a:gd name="T10" fmla="*/ 2 w 207"/>
                    <a:gd name="T11" fmla="*/ 124 h 564"/>
                    <a:gd name="T12" fmla="*/ 5 w 207"/>
                    <a:gd name="T13" fmla="*/ 146 h 564"/>
                    <a:gd name="T14" fmla="*/ 11 w 207"/>
                    <a:gd name="T15" fmla="*/ 171 h 564"/>
                    <a:gd name="T16" fmla="*/ 20 w 207"/>
                    <a:gd name="T17" fmla="*/ 198 h 564"/>
                    <a:gd name="T18" fmla="*/ 30 w 207"/>
                    <a:gd name="T19" fmla="*/ 225 h 564"/>
                    <a:gd name="T20" fmla="*/ 42 w 207"/>
                    <a:gd name="T21" fmla="*/ 252 h 564"/>
                    <a:gd name="T22" fmla="*/ 57 w 207"/>
                    <a:gd name="T23" fmla="*/ 281 h 564"/>
                    <a:gd name="T24" fmla="*/ 73 w 207"/>
                    <a:gd name="T25" fmla="*/ 308 h 564"/>
                    <a:gd name="T26" fmla="*/ 91 w 207"/>
                    <a:gd name="T27" fmla="*/ 334 h 564"/>
                    <a:gd name="T28" fmla="*/ 108 w 207"/>
                    <a:gd name="T29" fmla="*/ 357 h 564"/>
                    <a:gd name="T30" fmla="*/ 126 w 207"/>
                    <a:gd name="T31" fmla="*/ 376 h 564"/>
                    <a:gd name="T32" fmla="*/ 143 w 207"/>
                    <a:gd name="T33" fmla="*/ 390 h 564"/>
                    <a:gd name="T34" fmla="*/ 111 w 207"/>
                    <a:gd name="T35" fmla="*/ 346 h 564"/>
                    <a:gd name="T36" fmla="*/ 88 w 207"/>
                    <a:gd name="T37" fmla="*/ 310 h 564"/>
                    <a:gd name="T38" fmla="*/ 71 w 207"/>
                    <a:gd name="T39" fmla="*/ 280 h 564"/>
                    <a:gd name="T40" fmla="*/ 60 w 207"/>
                    <a:gd name="T41" fmla="*/ 254 h 564"/>
                    <a:gd name="T42" fmla="*/ 52 w 207"/>
                    <a:gd name="T43" fmla="*/ 233 h 564"/>
                    <a:gd name="T44" fmla="*/ 47 w 207"/>
                    <a:gd name="T45" fmla="*/ 214 h 564"/>
                    <a:gd name="T46" fmla="*/ 44 w 207"/>
                    <a:gd name="T47" fmla="*/ 197 h 564"/>
                    <a:gd name="T48" fmla="*/ 39 w 207"/>
                    <a:gd name="T49" fmla="*/ 180 h 564"/>
                    <a:gd name="T50" fmla="*/ 30 w 207"/>
                    <a:gd name="T51" fmla="*/ 142 h 564"/>
                    <a:gd name="T52" fmla="*/ 28 w 207"/>
                    <a:gd name="T53" fmla="*/ 97 h 564"/>
                    <a:gd name="T54" fmla="*/ 30 w 207"/>
                    <a:gd name="T55" fmla="*/ 47 h 564"/>
                    <a:gd name="T56" fmla="*/ 35 w 207"/>
                    <a:gd name="T57" fmla="*/ 0 h 564"/>
                    <a:gd name="T58" fmla="*/ 8 w 207"/>
                    <a:gd name="T59" fmla="*/ 30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3 h 232"/>
                    <a:gd name="T2" fmla="*/ 10 w 47"/>
                    <a:gd name="T3" fmla="*/ 38 h 232"/>
                    <a:gd name="T4" fmla="*/ 15 w 47"/>
                    <a:gd name="T5" fmla="*/ 70 h 232"/>
                    <a:gd name="T6" fmla="*/ 17 w 47"/>
                    <a:gd name="T7" fmla="*/ 110 h 232"/>
                    <a:gd name="T8" fmla="*/ 13 w 47"/>
                    <a:gd name="T9" fmla="*/ 160 h 232"/>
                    <a:gd name="T10" fmla="*/ 32 w 47"/>
                    <a:gd name="T11" fmla="*/ 150 h 232"/>
                    <a:gd name="T12" fmla="*/ 33 w 47"/>
                    <a:gd name="T13" fmla="*/ 123 h 232"/>
                    <a:gd name="T14" fmla="*/ 33 w 47"/>
                    <a:gd name="T15" fmla="*/ 97 h 232"/>
                    <a:gd name="T16" fmla="*/ 32 w 47"/>
                    <a:gd name="T17" fmla="*/ 71 h 232"/>
                    <a:gd name="T18" fmla="*/ 29 w 47"/>
                    <a:gd name="T19" fmla="*/ 49 h 232"/>
                    <a:gd name="T20" fmla="*/ 25 w 47"/>
                    <a:gd name="T21" fmla="*/ 36 h 232"/>
                    <a:gd name="T22" fmla="*/ 20 w 47"/>
                    <a:gd name="T23" fmla="*/ 23 h 232"/>
                    <a:gd name="T24" fmla="*/ 15 w 47"/>
                    <a:gd name="T25" fmla="*/ 12 h 232"/>
                    <a:gd name="T26" fmla="*/ 9 w 47"/>
                    <a:gd name="T27" fmla="*/ 0 h 232"/>
                    <a:gd name="T28" fmla="*/ 0 w 47"/>
                    <a:gd name="T29" fmla="*/ 13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3" y="1722"/>
                  <a:ext cx="60" cy="27"/>
                </a:xfrm>
                <a:custGeom>
                  <a:avLst/>
                  <a:gdLst>
                    <a:gd name="T0" fmla="*/ 60 w 87"/>
                    <a:gd name="T1" fmla="*/ 15 h 40"/>
                    <a:gd name="T2" fmla="*/ 53 w 87"/>
                    <a:gd name="T3" fmla="*/ 11 h 40"/>
                    <a:gd name="T4" fmla="*/ 47 w 87"/>
                    <a:gd name="T5" fmla="*/ 8 h 40"/>
                    <a:gd name="T6" fmla="*/ 40 w 87"/>
                    <a:gd name="T7" fmla="*/ 5 h 40"/>
                    <a:gd name="T8" fmla="*/ 32 w 87"/>
                    <a:gd name="T9" fmla="*/ 3 h 40"/>
                    <a:gd name="T10" fmla="*/ 26 w 87"/>
                    <a:gd name="T11" fmla="*/ 2 h 40"/>
                    <a:gd name="T12" fmla="*/ 18 w 87"/>
                    <a:gd name="T13" fmla="*/ 1 h 40"/>
                    <a:gd name="T14" fmla="*/ 9 w 87"/>
                    <a:gd name="T15" fmla="*/ 0 h 40"/>
                    <a:gd name="T16" fmla="*/ 0 w 87"/>
                    <a:gd name="T17" fmla="*/ 1 h 40"/>
                    <a:gd name="T18" fmla="*/ 4 w 87"/>
                    <a:gd name="T19" fmla="*/ 4 h 40"/>
                    <a:gd name="T20" fmla="*/ 10 w 87"/>
                    <a:gd name="T21" fmla="*/ 7 h 40"/>
                    <a:gd name="T22" fmla="*/ 15 w 87"/>
                    <a:gd name="T23" fmla="*/ 9 h 40"/>
                    <a:gd name="T24" fmla="*/ 23 w 87"/>
                    <a:gd name="T25" fmla="*/ 12 h 40"/>
                    <a:gd name="T26" fmla="*/ 29 w 87"/>
                    <a:gd name="T27" fmla="*/ 15 h 40"/>
                    <a:gd name="T28" fmla="*/ 36 w 87"/>
                    <a:gd name="T29" fmla="*/ 18 h 40"/>
                    <a:gd name="T30" fmla="*/ 44 w 87"/>
                    <a:gd name="T31" fmla="*/ 22 h 40"/>
                    <a:gd name="T32" fmla="*/ 51 w 87"/>
                    <a:gd name="T33" fmla="*/ 27 h 40"/>
                    <a:gd name="T34" fmla="*/ 60 w 87"/>
                    <a:gd name="T35" fmla="*/ 15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6 w 109"/>
                <a:gd name="T3" fmla="*/ 1 h 156"/>
                <a:gd name="T4" fmla="*/ 22 w 109"/>
                <a:gd name="T5" fmla="*/ 5 h 156"/>
                <a:gd name="T6" fmla="*/ 45 w 109"/>
                <a:gd name="T7" fmla="*/ 13 h 156"/>
                <a:gd name="T8" fmla="*/ 70 w 109"/>
                <a:gd name="T9" fmla="*/ 26 h 156"/>
                <a:gd name="T10" fmla="*/ 94 w 109"/>
                <a:gd name="T11" fmla="*/ 47 h 156"/>
                <a:gd name="T12" fmla="*/ 116 w 109"/>
                <a:gd name="T13" fmla="*/ 76 h 156"/>
                <a:gd name="T14" fmla="*/ 130 w 109"/>
                <a:gd name="T15" fmla="*/ 116 h 156"/>
                <a:gd name="T16" fmla="*/ 132 w 109"/>
                <a:gd name="T17" fmla="*/ 167 h 156"/>
                <a:gd name="T18" fmla="*/ 127 w 109"/>
                <a:gd name="T19" fmla="*/ 167 h 156"/>
                <a:gd name="T20" fmla="*/ 120 w 109"/>
                <a:gd name="T21" fmla="*/ 167 h 156"/>
                <a:gd name="T22" fmla="*/ 113 w 109"/>
                <a:gd name="T23" fmla="*/ 167 h 156"/>
                <a:gd name="T24" fmla="*/ 105 w 109"/>
                <a:gd name="T25" fmla="*/ 165 h 156"/>
                <a:gd name="T26" fmla="*/ 98 w 109"/>
                <a:gd name="T27" fmla="*/ 164 h 156"/>
                <a:gd name="T28" fmla="*/ 90 w 109"/>
                <a:gd name="T29" fmla="*/ 161 h 156"/>
                <a:gd name="T30" fmla="*/ 80 w 109"/>
                <a:gd name="T31" fmla="*/ 155 h 156"/>
                <a:gd name="T32" fmla="*/ 70 w 109"/>
                <a:gd name="T33" fmla="*/ 149 h 156"/>
                <a:gd name="T34" fmla="*/ 64 w 109"/>
                <a:gd name="T35" fmla="*/ 135 h 156"/>
                <a:gd name="T36" fmla="*/ 64 w 109"/>
                <a:gd name="T37" fmla="*/ 119 h 156"/>
                <a:gd name="T38" fmla="*/ 68 w 109"/>
                <a:gd name="T39" fmla="*/ 103 h 156"/>
                <a:gd name="T40" fmla="*/ 71 w 109"/>
                <a:gd name="T41" fmla="*/ 86 h 156"/>
                <a:gd name="T42" fmla="*/ 68 w 109"/>
                <a:gd name="T43" fmla="*/ 66 h 156"/>
                <a:gd name="T44" fmla="*/ 58 w 109"/>
                <a:gd name="T45" fmla="*/ 46 h 156"/>
                <a:gd name="T46" fmla="*/ 38 w 109"/>
                <a:gd name="T47" fmla="*/ 25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7 w 54"/>
                <a:gd name="T5" fmla="*/ 3 h 40"/>
                <a:gd name="T6" fmla="*/ 16 w 54"/>
                <a:gd name="T7" fmla="*/ 9 h 40"/>
                <a:gd name="T8" fmla="*/ 26 w 54"/>
                <a:gd name="T9" fmla="*/ 13 h 40"/>
                <a:gd name="T10" fmla="*/ 35 w 54"/>
                <a:gd name="T11" fmla="*/ 16 h 40"/>
                <a:gd name="T12" fmla="*/ 46 w 54"/>
                <a:gd name="T13" fmla="*/ 18 h 40"/>
                <a:gd name="T14" fmla="*/ 56 w 54"/>
                <a:gd name="T15" fmla="*/ 19 h 40"/>
                <a:gd name="T16" fmla="*/ 66 w 54"/>
                <a:gd name="T17" fmla="*/ 17 h 40"/>
                <a:gd name="T18" fmla="*/ 65 w 54"/>
                <a:gd name="T19" fmla="*/ 27 h 40"/>
                <a:gd name="T20" fmla="*/ 61 w 54"/>
                <a:gd name="T21" fmla="*/ 35 h 40"/>
                <a:gd name="T22" fmla="*/ 54 w 54"/>
                <a:gd name="T23" fmla="*/ 41 h 40"/>
                <a:gd name="T24" fmla="*/ 45 w 54"/>
                <a:gd name="T25" fmla="*/ 43 h 40"/>
                <a:gd name="T26" fmla="*/ 34 w 54"/>
                <a:gd name="T27" fmla="*/ 42 h 40"/>
                <a:gd name="T28" fmla="*/ 23 w 54"/>
                <a:gd name="T29" fmla="*/ 34 h 40"/>
                <a:gd name="T30" fmla="*/ 12 w 54"/>
                <a:gd name="T31" fmla="*/ 22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6 h 237"/>
                <a:gd name="T4" fmla="*/ 4 w 257"/>
                <a:gd name="T5" fmla="*/ 52 h 237"/>
                <a:gd name="T6" fmla="*/ 8 w 257"/>
                <a:gd name="T7" fmla="*/ 78 h 237"/>
                <a:gd name="T8" fmla="*/ 15 w 257"/>
                <a:gd name="T9" fmla="*/ 101 h 237"/>
                <a:gd name="T10" fmla="*/ 24 w 257"/>
                <a:gd name="T11" fmla="*/ 123 h 237"/>
                <a:gd name="T12" fmla="*/ 36 w 257"/>
                <a:gd name="T13" fmla="*/ 146 h 237"/>
                <a:gd name="T14" fmla="*/ 51 w 257"/>
                <a:gd name="T15" fmla="*/ 166 h 237"/>
                <a:gd name="T16" fmla="*/ 68 w 257"/>
                <a:gd name="T17" fmla="*/ 184 h 237"/>
                <a:gd name="T18" fmla="*/ 90 w 257"/>
                <a:gd name="T19" fmla="*/ 201 h 237"/>
                <a:gd name="T20" fmla="*/ 115 w 257"/>
                <a:gd name="T21" fmla="*/ 215 h 237"/>
                <a:gd name="T22" fmla="*/ 142 w 257"/>
                <a:gd name="T23" fmla="*/ 226 h 237"/>
                <a:gd name="T24" fmla="*/ 175 w 257"/>
                <a:gd name="T25" fmla="*/ 236 h 237"/>
                <a:gd name="T26" fmla="*/ 211 w 257"/>
                <a:gd name="T27" fmla="*/ 242 h 237"/>
                <a:gd name="T28" fmla="*/ 252 w 257"/>
                <a:gd name="T29" fmla="*/ 245 h 237"/>
                <a:gd name="T30" fmla="*/ 294 w 257"/>
                <a:gd name="T31" fmla="*/ 244 h 237"/>
                <a:gd name="T32" fmla="*/ 344 w 257"/>
                <a:gd name="T33" fmla="*/ 240 h 237"/>
                <a:gd name="T34" fmla="*/ 300 w 257"/>
                <a:gd name="T35" fmla="*/ 235 h 237"/>
                <a:gd name="T36" fmla="*/ 261 w 257"/>
                <a:gd name="T37" fmla="*/ 227 h 237"/>
                <a:gd name="T38" fmla="*/ 228 w 257"/>
                <a:gd name="T39" fmla="*/ 219 h 237"/>
                <a:gd name="T40" fmla="*/ 198 w 257"/>
                <a:gd name="T41" fmla="*/ 211 h 237"/>
                <a:gd name="T42" fmla="*/ 171 w 257"/>
                <a:gd name="T43" fmla="*/ 200 h 237"/>
                <a:gd name="T44" fmla="*/ 150 w 257"/>
                <a:gd name="T45" fmla="*/ 188 h 237"/>
                <a:gd name="T46" fmla="*/ 130 w 257"/>
                <a:gd name="T47" fmla="*/ 175 h 237"/>
                <a:gd name="T48" fmla="*/ 112 w 257"/>
                <a:gd name="T49" fmla="*/ 160 h 237"/>
                <a:gd name="T50" fmla="*/ 96 w 257"/>
                <a:gd name="T51" fmla="*/ 146 h 237"/>
                <a:gd name="T52" fmla="*/ 82 w 257"/>
                <a:gd name="T53" fmla="*/ 129 h 237"/>
                <a:gd name="T54" fmla="*/ 70 w 257"/>
                <a:gd name="T55" fmla="*/ 111 h 237"/>
                <a:gd name="T56" fmla="*/ 58 w 257"/>
                <a:gd name="T57" fmla="*/ 91 h 237"/>
                <a:gd name="T58" fmla="*/ 44 w 257"/>
                <a:gd name="T59" fmla="*/ 71 h 237"/>
                <a:gd name="T60" fmla="*/ 31 w 257"/>
                <a:gd name="T61" fmla="*/ 49 h 237"/>
                <a:gd name="T62" fmla="*/ 16 w 257"/>
                <a:gd name="T63" fmla="*/ 2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04 w 124"/>
                <a:gd name="T1" fmla="*/ 0 h 110"/>
                <a:gd name="T2" fmla="*/ 167 w 124"/>
                <a:gd name="T3" fmla="*/ 113 h 110"/>
                <a:gd name="T4" fmla="*/ 162 w 124"/>
                <a:gd name="T5" fmla="*/ 112 h 110"/>
                <a:gd name="T6" fmla="*/ 144 w 124"/>
                <a:gd name="T7" fmla="*/ 110 h 110"/>
                <a:gd name="T8" fmla="*/ 120 w 124"/>
                <a:gd name="T9" fmla="*/ 106 h 110"/>
                <a:gd name="T10" fmla="*/ 92 w 124"/>
                <a:gd name="T11" fmla="*/ 104 h 110"/>
                <a:gd name="T12" fmla="*/ 61 w 124"/>
                <a:gd name="T13" fmla="*/ 101 h 110"/>
                <a:gd name="T14" fmla="*/ 34 w 124"/>
                <a:gd name="T15" fmla="*/ 102 h 110"/>
                <a:gd name="T16" fmla="*/ 12 w 124"/>
                <a:gd name="T17" fmla="*/ 107 h 110"/>
                <a:gd name="T18" fmla="*/ 0 w 124"/>
                <a:gd name="T19" fmla="*/ 115 h 110"/>
                <a:gd name="T20" fmla="*/ 5 w 124"/>
                <a:gd name="T21" fmla="*/ 102 h 110"/>
                <a:gd name="T22" fmla="*/ 11 w 124"/>
                <a:gd name="T23" fmla="*/ 93 h 110"/>
                <a:gd name="T24" fmla="*/ 22 w 124"/>
                <a:gd name="T25" fmla="*/ 86 h 110"/>
                <a:gd name="T26" fmla="*/ 34 w 124"/>
                <a:gd name="T27" fmla="*/ 79 h 110"/>
                <a:gd name="T28" fmla="*/ 48 w 124"/>
                <a:gd name="T29" fmla="*/ 75 h 110"/>
                <a:gd name="T30" fmla="*/ 63 w 124"/>
                <a:gd name="T31" fmla="*/ 74 h 110"/>
                <a:gd name="T32" fmla="*/ 79 w 124"/>
                <a:gd name="T33" fmla="*/ 74 h 110"/>
                <a:gd name="T34" fmla="*/ 97 w 124"/>
                <a:gd name="T35" fmla="*/ 77 h 110"/>
                <a:gd name="T36" fmla="*/ 98 w 124"/>
                <a:gd name="T37" fmla="*/ 74 h 110"/>
                <a:gd name="T38" fmla="*/ 94 w 124"/>
                <a:gd name="T39" fmla="*/ 59 h 110"/>
                <a:gd name="T40" fmla="*/ 90 w 124"/>
                <a:gd name="T41" fmla="*/ 40 h 110"/>
                <a:gd name="T42" fmla="*/ 88 w 124"/>
                <a:gd name="T43" fmla="*/ 31 h 110"/>
                <a:gd name="T44" fmla="*/ 85 w 124"/>
                <a:gd name="T45" fmla="*/ 31 h 110"/>
                <a:gd name="T46" fmla="*/ 82 w 124"/>
                <a:gd name="T47" fmla="*/ 30 h 110"/>
                <a:gd name="T48" fmla="*/ 79 w 124"/>
                <a:gd name="T49" fmla="*/ 27 h 110"/>
                <a:gd name="T50" fmla="*/ 77 w 124"/>
                <a:gd name="T51" fmla="*/ 24 h 110"/>
                <a:gd name="T52" fmla="*/ 77 w 124"/>
                <a:gd name="T53" fmla="*/ 20 h 110"/>
                <a:gd name="T54" fmla="*/ 79 w 124"/>
                <a:gd name="T55" fmla="*/ 15 h 110"/>
                <a:gd name="T56" fmla="*/ 89 w 124"/>
                <a:gd name="T57" fmla="*/ 8 h 110"/>
                <a:gd name="T58" fmla="*/ 10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7 w 109"/>
                <a:gd name="T3" fmla="*/ 1 h 156"/>
                <a:gd name="T4" fmla="*/ 24 w 109"/>
                <a:gd name="T5" fmla="*/ 5 h 156"/>
                <a:gd name="T6" fmla="*/ 50 w 109"/>
                <a:gd name="T7" fmla="*/ 12 h 156"/>
                <a:gd name="T8" fmla="*/ 78 w 109"/>
                <a:gd name="T9" fmla="*/ 25 h 156"/>
                <a:gd name="T10" fmla="*/ 105 w 109"/>
                <a:gd name="T11" fmla="*/ 45 h 156"/>
                <a:gd name="T12" fmla="*/ 129 w 109"/>
                <a:gd name="T13" fmla="*/ 73 h 156"/>
                <a:gd name="T14" fmla="*/ 144 w 109"/>
                <a:gd name="T15" fmla="*/ 111 h 156"/>
                <a:gd name="T16" fmla="*/ 147 w 109"/>
                <a:gd name="T17" fmla="*/ 160 h 156"/>
                <a:gd name="T18" fmla="*/ 142 w 109"/>
                <a:gd name="T19" fmla="*/ 160 h 156"/>
                <a:gd name="T20" fmla="*/ 134 w 109"/>
                <a:gd name="T21" fmla="*/ 160 h 156"/>
                <a:gd name="T22" fmla="*/ 125 w 109"/>
                <a:gd name="T23" fmla="*/ 160 h 156"/>
                <a:gd name="T24" fmla="*/ 117 w 109"/>
                <a:gd name="T25" fmla="*/ 158 h 156"/>
                <a:gd name="T26" fmla="*/ 109 w 109"/>
                <a:gd name="T27" fmla="*/ 157 h 156"/>
                <a:gd name="T28" fmla="*/ 100 w 109"/>
                <a:gd name="T29" fmla="*/ 154 h 156"/>
                <a:gd name="T30" fmla="*/ 89 w 109"/>
                <a:gd name="T31" fmla="*/ 149 h 156"/>
                <a:gd name="T32" fmla="*/ 78 w 109"/>
                <a:gd name="T33" fmla="*/ 143 h 156"/>
                <a:gd name="T34" fmla="*/ 71 w 109"/>
                <a:gd name="T35" fmla="*/ 129 h 156"/>
                <a:gd name="T36" fmla="*/ 71 w 109"/>
                <a:gd name="T37" fmla="*/ 114 h 156"/>
                <a:gd name="T38" fmla="*/ 76 w 109"/>
                <a:gd name="T39" fmla="*/ 98 h 156"/>
                <a:gd name="T40" fmla="*/ 80 w 109"/>
                <a:gd name="T41" fmla="*/ 82 h 156"/>
                <a:gd name="T42" fmla="*/ 76 w 109"/>
                <a:gd name="T43" fmla="*/ 64 h 156"/>
                <a:gd name="T44" fmla="*/ 65 w 109"/>
                <a:gd name="T45" fmla="*/ 44 h 156"/>
                <a:gd name="T46" fmla="*/ 42 w 109"/>
                <a:gd name="T47" fmla="*/ 2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42 w 46"/>
                <a:gd name="T1" fmla="*/ 0 h 94"/>
                <a:gd name="T2" fmla="*/ 27 w 46"/>
                <a:gd name="T3" fmla="*/ 39 h 94"/>
                <a:gd name="T4" fmla="*/ 20 w 46"/>
                <a:gd name="T5" fmla="*/ 64 h 94"/>
                <a:gd name="T6" fmla="*/ 15 w 46"/>
                <a:gd name="T7" fmla="*/ 82 h 94"/>
                <a:gd name="T8" fmla="*/ 0 w 46"/>
                <a:gd name="T9" fmla="*/ 97 h 94"/>
                <a:gd name="T10" fmla="*/ 16 w 46"/>
                <a:gd name="T11" fmla="*/ 91 h 94"/>
                <a:gd name="T12" fmla="*/ 31 w 46"/>
                <a:gd name="T13" fmla="*/ 83 h 94"/>
                <a:gd name="T14" fmla="*/ 43 w 46"/>
                <a:gd name="T15" fmla="*/ 71 h 94"/>
                <a:gd name="T16" fmla="*/ 54 w 46"/>
                <a:gd name="T17" fmla="*/ 59 h 94"/>
                <a:gd name="T18" fmla="*/ 61 w 46"/>
                <a:gd name="T19" fmla="*/ 45 h 94"/>
                <a:gd name="T20" fmla="*/ 62 w 46"/>
                <a:gd name="T21" fmla="*/ 31 h 94"/>
                <a:gd name="T22" fmla="*/ 57 w 46"/>
                <a:gd name="T23" fmla="*/ 15 h 94"/>
                <a:gd name="T24" fmla="*/ 4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8 w 54"/>
                <a:gd name="T5" fmla="*/ 3 h 40"/>
                <a:gd name="T6" fmla="*/ 17 w 54"/>
                <a:gd name="T7" fmla="*/ 8 h 40"/>
                <a:gd name="T8" fmla="*/ 28 w 54"/>
                <a:gd name="T9" fmla="*/ 12 h 40"/>
                <a:gd name="T10" fmla="*/ 39 w 54"/>
                <a:gd name="T11" fmla="*/ 15 h 40"/>
                <a:gd name="T12" fmla="*/ 51 w 54"/>
                <a:gd name="T13" fmla="*/ 17 h 40"/>
                <a:gd name="T14" fmla="*/ 61 w 54"/>
                <a:gd name="T15" fmla="*/ 18 h 40"/>
                <a:gd name="T16" fmla="*/ 72 w 54"/>
                <a:gd name="T17" fmla="*/ 16 h 40"/>
                <a:gd name="T18" fmla="*/ 71 w 54"/>
                <a:gd name="T19" fmla="*/ 26 h 40"/>
                <a:gd name="T20" fmla="*/ 67 w 54"/>
                <a:gd name="T21" fmla="*/ 34 h 40"/>
                <a:gd name="T22" fmla="*/ 59 w 54"/>
                <a:gd name="T23" fmla="*/ 39 h 40"/>
                <a:gd name="T24" fmla="*/ 49 w 54"/>
                <a:gd name="T25" fmla="*/ 41 h 40"/>
                <a:gd name="T26" fmla="*/ 37 w 54"/>
                <a:gd name="T27" fmla="*/ 40 h 40"/>
                <a:gd name="T28" fmla="*/ 25 w 54"/>
                <a:gd name="T29" fmla="*/ 33 h 40"/>
                <a:gd name="T30" fmla="*/ 13 w 54"/>
                <a:gd name="T31" fmla="*/ 2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22 w 596"/>
                <a:gd name="T1" fmla="*/ 381 h 666"/>
                <a:gd name="T2" fmla="*/ 8 w 596"/>
                <a:gd name="T3" fmla="*/ 351 h 666"/>
                <a:gd name="T4" fmla="*/ 0 w 596"/>
                <a:gd name="T5" fmla="*/ 298 h 666"/>
                <a:gd name="T6" fmla="*/ 5 w 596"/>
                <a:gd name="T7" fmla="*/ 229 h 666"/>
                <a:gd name="T8" fmla="*/ 34 w 596"/>
                <a:gd name="T9" fmla="*/ 156 h 666"/>
                <a:gd name="T10" fmla="*/ 93 w 596"/>
                <a:gd name="T11" fmla="*/ 87 h 666"/>
                <a:gd name="T12" fmla="*/ 192 w 596"/>
                <a:gd name="T13" fmla="*/ 32 h 666"/>
                <a:gd name="T14" fmla="*/ 333 w 596"/>
                <a:gd name="T15" fmla="*/ 2 h 666"/>
                <a:gd name="T16" fmla="*/ 513 w 596"/>
                <a:gd name="T17" fmla="*/ 9 h 666"/>
                <a:gd name="T18" fmla="*/ 653 w 596"/>
                <a:gd name="T19" fmla="*/ 70 h 666"/>
                <a:gd name="T20" fmla="*/ 747 w 596"/>
                <a:gd name="T21" fmla="*/ 170 h 666"/>
                <a:gd name="T22" fmla="*/ 797 w 596"/>
                <a:gd name="T23" fmla="*/ 293 h 666"/>
                <a:gd name="T24" fmla="*/ 803 w 596"/>
                <a:gd name="T25" fmla="*/ 421 h 666"/>
                <a:gd name="T26" fmla="*/ 764 w 596"/>
                <a:gd name="T27" fmla="*/ 541 h 666"/>
                <a:gd name="T28" fmla="*/ 684 w 596"/>
                <a:gd name="T29" fmla="*/ 633 h 666"/>
                <a:gd name="T30" fmla="*/ 563 w 596"/>
                <a:gd name="T31" fmla="*/ 683 h 666"/>
                <a:gd name="T32" fmla="*/ 525 w 596"/>
                <a:gd name="T33" fmla="*/ 679 h 666"/>
                <a:gd name="T34" fmla="*/ 595 w 596"/>
                <a:gd name="T35" fmla="*/ 636 h 666"/>
                <a:gd name="T36" fmla="*/ 650 w 596"/>
                <a:gd name="T37" fmla="*/ 560 h 666"/>
                <a:gd name="T38" fmla="*/ 687 w 596"/>
                <a:gd name="T39" fmla="*/ 468 h 666"/>
                <a:gd name="T40" fmla="*/ 701 w 596"/>
                <a:gd name="T41" fmla="*/ 366 h 666"/>
                <a:gd name="T42" fmla="*/ 693 w 596"/>
                <a:gd name="T43" fmla="*/ 266 h 666"/>
                <a:gd name="T44" fmla="*/ 654 w 596"/>
                <a:gd name="T45" fmla="*/ 179 h 666"/>
                <a:gd name="T46" fmla="*/ 584 w 596"/>
                <a:gd name="T47" fmla="*/ 115 h 666"/>
                <a:gd name="T48" fmla="*/ 460 w 596"/>
                <a:gd name="T49" fmla="*/ 77 h 666"/>
                <a:gd name="T50" fmla="*/ 332 w 596"/>
                <a:gd name="T51" fmla="*/ 63 h 666"/>
                <a:gd name="T52" fmla="*/ 235 w 596"/>
                <a:gd name="T53" fmla="*/ 73 h 666"/>
                <a:gd name="T54" fmla="*/ 163 w 596"/>
                <a:gd name="T55" fmla="*/ 104 h 666"/>
                <a:gd name="T56" fmla="*/ 113 w 596"/>
                <a:gd name="T57" fmla="*/ 153 h 666"/>
                <a:gd name="T58" fmla="*/ 77 w 596"/>
                <a:gd name="T59" fmla="*/ 212 h 666"/>
                <a:gd name="T60" fmla="*/ 54 w 596"/>
                <a:gd name="T61" fmla="*/ 280 h 666"/>
                <a:gd name="T62" fmla="*/ 38 w 596"/>
                <a:gd name="T63" fmla="*/ 34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2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203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03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03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6FF13D0-BC77-493B-9246-EBC381A5C2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aif.ru/application/public/news/935/3d283995efc130a4710f1bd7314ba34e_big.jp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951163" y="596900"/>
            <a:ext cx="6192837" cy="35814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Выполнение фигурок из палочек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7153275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ЗВЁЗДОЧКА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366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Звёзды нам с небес сияют,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Ночью путь нам освещают.</a:t>
            </a:r>
          </a:p>
        </p:txBody>
      </p:sp>
      <p:pic>
        <p:nvPicPr>
          <p:cNvPr id="13316" name="Picture 12" descr="1249804789_zwez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60350"/>
            <a:ext cx="2049463" cy="18288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2293" name="Rectangle 13"/>
          <p:cNvSpPr>
            <a:spLocks noChangeArrowheads="1"/>
          </p:cNvSpPr>
          <p:nvPr/>
        </p:nvSpPr>
        <p:spPr bwMode="auto">
          <a:xfrm>
            <a:off x="6011863" y="4941888"/>
            <a:ext cx="2714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4" name="Line 14"/>
          <p:cNvSpPr>
            <a:spLocks noChangeShapeType="1"/>
          </p:cNvSpPr>
          <p:nvPr/>
        </p:nvSpPr>
        <p:spPr bwMode="auto">
          <a:xfrm flipH="1">
            <a:off x="3276600" y="3068638"/>
            <a:ext cx="358775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5" name="Line 15"/>
          <p:cNvSpPr>
            <a:spLocks noChangeShapeType="1"/>
          </p:cNvSpPr>
          <p:nvPr/>
        </p:nvSpPr>
        <p:spPr bwMode="auto">
          <a:xfrm>
            <a:off x="3708400" y="3068638"/>
            <a:ext cx="287338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6" name="Line 16"/>
          <p:cNvSpPr>
            <a:spLocks noChangeShapeType="1"/>
          </p:cNvSpPr>
          <p:nvPr/>
        </p:nvSpPr>
        <p:spPr bwMode="auto">
          <a:xfrm flipH="1">
            <a:off x="4067175" y="3789363"/>
            <a:ext cx="720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7" name="Line 17"/>
          <p:cNvSpPr>
            <a:spLocks noChangeShapeType="1"/>
          </p:cNvSpPr>
          <p:nvPr/>
        </p:nvSpPr>
        <p:spPr bwMode="auto">
          <a:xfrm flipH="1">
            <a:off x="2484438" y="3789363"/>
            <a:ext cx="720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8" name="Line 18"/>
          <p:cNvSpPr>
            <a:spLocks noChangeShapeType="1"/>
          </p:cNvSpPr>
          <p:nvPr/>
        </p:nvSpPr>
        <p:spPr bwMode="auto">
          <a:xfrm flipH="1">
            <a:off x="4211638" y="3860800"/>
            <a:ext cx="576262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19"/>
          <p:cNvSpPr>
            <a:spLocks noChangeShapeType="1"/>
          </p:cNvSpPr>
          <p:nvPr/>
        </p:nvSpPr>
        <p:spPr bwMode="auto">
          <a:xfrm flipH="1">
            <a:off x="2771775" y="4437063"/>
            <a:ext cx="360363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Line 20"/>
          <p:cNvSpPr>
            <a:spLocks noChangeShapeType="1"/>
          </p:cNvSpPr>
          <p:nvPr/>
        </p:nvSpPr>
        <p:spPr bwMode="auto">
          <a:xfrm flipH="1" flipV="1">
            <a:off x="4140200" y="4365625"/>
            <a:ext cx="360363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Line 21"/>
          <p:cNvSpPr>
            <a:spLocks noChangeShapeType="1"/>
          </p:cNvSpPr>
          <p:nvPr/>
        </p:nvSpPr>
        <p:spPr bwMode="auto">
          <a:xfrm flipH="1" flipV="1">
            <a:off x="3708400" y="4724400"/>
            <a:ext cx="792163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2" name="Line 22"/>
          <p:cNvSpPr>
            <a:spLocks noChangeShapeType="1"/>
          </p:cNvSpPr>
          <p:nvPr/>
        </p:nvSpPr>
        <p:spPr bwMode="auto">
          <a:xfrm flipH="1">
            <a:off x="2843213" y="4724400"/>
            <a:ext cx="719137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3" name="Line 23"/>
          <p:cNvSpPr>
            <a:spLocks noChangeShapeType="1"/>
          </p:cNvSpPr>
          <p:nvPr/>
        </p:nvSpPr>
        <p:spPr bwMode="auto">
          <a:xfrm>
            <a:off x="2482850" y="3860800"/>
            <a:ext cx="649288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5497512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РЫБКА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557338"/>
            <a:ext cx="5194300" cy="1108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Рыбка плавает в воде, 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Плещется, играет.</a:t>
            </a:r>
          </a:p>
        </p:txBody>
      </p:sp>
      <p:pic>
        <p:nvPicPr>
          <p:cNvPr id="13316" name="Picture 10" descr="dell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1451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1"/>
          <p:cNvSpPr>
            <a:spLocks noChangeArrowheads="1"/>
          </p:cNvSpPr>
          <p:nvPr/>
        </p:nvSpPr>
        <p:spPr bwMode="auto">
          <a:xfrm>
            <a:off x="5724525" y="5734050"/>
            <a:ext cx="2898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8" name="Line 12"/>
          <p:cNvSpPr>
            <a:spLocks noChangeShapeType="1"/>
          </p:cNvSpPr>
          <p:nvPr/>
        </p:nvSpPr>
        <p:spPr bwMode="auto">
          <a:xfrm>
            <a:off x="3132138" y="3213100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13"/>
          <p:cNvSpPr>
            <a:spLocks noChangeShapeType="1"/>
          </p:cNvSpPr>
          <p:nvPr/>
        </p:nvSpPr>
        <p:spPr bwMode="auto">
          <a:xfrm>
            <a:off x="4284663" y="3284538"/>
            <a:ext cx="1008062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Line 14"/>
          <p:cNvSpPr>
            <a:spLocks noChangeShapeType="1"/>
          </p:cNvSpPr>
          <p:nvPr/>
        </p:nvSpPr>
        <p:spPr bwMode="auto">
          <a:xfrm>
            <a:off x="3132138" y="3716338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1" name="Line 15"/>
          <p:cNvSpPr>
            <a:spLocks noChangeShapeType="1"/>
          </p:cNvSpPr>
          <p:nvPr/>
        </p:nvSpPr>
        <p:spPr bwMode="auto">
          <a:xfrm>
            <a:off x="3132138" y="4149725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2" name="Line 16"/>
          <p:cNvSpPr>
            <a:spLocks noChangeShapeType="1"/>
          </p:cNvSpPr>
          <p:nvPr/>
        </p:nvSpPr>
        <p:spPr bwMode="auto">
          <a:xfrm>
            <a:off x="4284663" y="3716338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 flipV="1">
            <a:off x="4284663" y="3789363"/>
            <a:ext cx="107950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3059113" y="3213100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Line 19"/>
          <p:cNvSpPr>
            <a:spLocks noChangeShapeType="1"/>
          </p:cNvSpPr>
          <p:nvPr/>
        </p:nvSpPr>
        <p:spPr bwMode="auto">
          <a:xfrm flipV="1">
            <a:off x="1979613" y="3213100"/>
            <a:ext cx="1008062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6" name="Line 20"/>
          <p:cNvSpPr>
            <a:spLocks noChangeShapeType="1"/>
          </p:cNvSpPr>
          <p:nvPr/>
        </p:nvSpPr>
        <p:spPr bwMode="auto">
          <a:xfrm>
            <a:off x="1979613" y="3716338"/>
            <a:ext cx="1008062" cy="4333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7" name="Line 21"/>
          <p:cNvSpPr>
            <a:spLocks noChangeShapeType="1"/>
          </p:cNvSpPr>
          <p:nvPr/>
        </p:nvSpPr>
        <p:spPr bwMode="auto">
          <a:xfrm>
            <a:off x="5435600" y="3789363"/>
            <a:ext cx="792163" cy="503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8" name="Line 22"/>
          <p:cNvSpPr>
            <a:spLocks noChangeShapeType="1"/>
          </p:cNvSpPr>
          <p:nvPr/>
        </p:nvSpPr>
        <p:spPr bwMode="auto">
          <a:xfrm flipV="1">
            <a:off x="5435600" y="3213100"/>
            <a:ext cx="865188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9" name="Line 23"/>
          <p:cNvSpPr>
            <a:spLocks noChangeShapeType="1"/>
          </p:cNvSpPr>
          <p:nvPr/>
        </p:nvSpPr>
        <p:spPr bwMode="auto">
          <a:xfrm flipH="1">
            <a:off x="5940425" y="3141663"/>
            <a:ext cx="503238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0" name="Line 24"/>
          <p:cNvSpPr>
            <a:spLocks noChangeShapeType="1"/>
          </p:cNvSpPr>
          <p:nvPr/>
        </p:nvSpPr>
        <p:spPr bwMode="auto">
          <a:xfrm>
            <a:off x="5867400" y="3716338"/>
            <a:ext cx="504825" cy="6492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ФЛАЖОК</a:t>
            </a:r>
            <a:r>
              <a:rPr lang="ru-RU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525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В руки я флажок возьму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И на праздник с ним пойду.</a:t>
            </a:r>
          </a:p>
        </p:txBody>
      </p:sp>
      <p:pic>
        <p:nvPicPr>
          <p:cNvPr id="14340" name="Picture 5" descr="ag00344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04813"/>
            <a:ext cx="1963737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516688" y="5373688"/>
            <a:ext cx="2230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2484438" y="3141663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2484438" y="4076700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2555875" y="4076700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3492500" y="4076700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3492500" y="3141663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2555875" y="3141663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 flipV="1">
            <a:off x="3492500" y="3213100"/>
            <a:ext cx="86360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3492500" y="3644900"/>
            <a:ext cx="86360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03188"/>
            <a:ext cx="3600450" cy="138112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ЖУК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29600" cy="1108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Жук по зелёной травке ползёт.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Доползёт до конца и упадёт.</a:t>
            </a:r>
          </a:p>
        </p:txBody>
      </p:sp>
      <p:pic>
        <p:nvPicPr>
          <p:cNvPr id="16388" name="Picture 5" descr="17901_zhuk_15d70_5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1188" y="549275"/>
            <a:ext cx="1744662" cy="20875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7092950" y="4868863"/>
            <a:ext cx="1504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2195513" y="3500438"/>
            <a:ext cx="504825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2771775" y="4221163"/>
            <a:ext cx="5762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H="1">
            <a:off x="1547813" y="3573463"/>
            <a:ext cx="5762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H="1">
            <a:off x="3419475" y="4221163"/>
            <a:ext cx="5762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 flipH="1">
            <a:off x="4067175" y="3573463"/>
            <a:ext cx="5762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H="1" flipV="1">
            <a:off x="4716463" y="3573463"/>
            <a:ext cx="720725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 flipH="1">
            <a:off x="3419475" y="2924175"/>
            <a:ext cx="576263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H="1">
            <a:off x="2771775" y="3573463"/>
            <a:ext cx="5762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 flipH="1" flipV="1">
            <a:off x="3348038" y="3573463"/>
            <a:ext cx="720725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 flipH="1" flipV="1">
            <a:off x="2555875" y="2852738"/>
            <a:ext cx="720725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4273550" cy="1309688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ЛОДКА</a:t>
            </a:r>
            <a:r>
              <a:rPr lang="ru-RU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1252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Лодка у берега речки стоит.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С лодки рыбак рыбу удит.</a:t>
            </a:r>
          </a:p>
        </p:txBody>
      </p:sp>
      <p:pic>
        <p:nvPicPr>
          <p:cNvPr id="17412" name="Picture 8" descr="rybak_na_lod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33375"/>
            <a:ext cx="2881312" cy="19939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5003800" y="5373688"/>
            <a:ext cx="3478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0" name="Line 10"/>
          <p:cNvSpPr>
            <a:spLocks noChangeShapeType="1"/>
          </p:cNvSpPr>
          <p:nvPr/>
        </p:nvSpPr>
        <p:spPr bwMode="auto">
          <a:xfrm>
            <a:off x="2051050" y="3933825"/>
            <a:ext cx="1081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>
            <a:off x="3203575" y="3933825"/>
            <a:ext cx="1081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2" name="Line 12"/>
          <p:cNvSpPr>
            <a:spLocks noChangeShapeType="1"/>
          </p:cNvSpPr>
          <p:nvPr/>
        </p:nvSpPr>
        <p:spPr bwMode="auto">
          <a:xfrm>
            <a:off x="4356100" y="3933825"/>
            <a:ext cx="1081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3" name="Line 13"/>
          <p:cNvSpPr>
            <a:spLocks noChangeShapeType="1"/>
          </p:cNvSpPr>
          <p:nvPr/>
        </p:nvSpPr>
        <p:spPr bwMode="auto">
          <a:xfrm>
            <a:off x="2700338" y="4724400"/>
            <a:ext cx="10810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4" name="Line 14"/>
          <p:cNvSpPr>
            <a:spLocks noChangeShapeType="1"/>
          </p:cNvSpPr>
          <p:nvPr/>
        </p:nvSpPr>
        <p:spPr bwMode="auto">
          <a:xfrm>
            <a:off x="3851275" y="4724400"/>
            <a:ext cx="1081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5" name="Line 15"/>
          <p:cNvSpPr>
            <a:spLocks noChangeShapeType="1"/>
          </p:cNvSpPr>
          <p:nvPr/>
        </p:nvSpPr>
        <p:spPr bwMode="auto">
          <a:xfrm>
            <a:off x="1979613" y="4005263"/>
            <a:ext cx="647700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6" name="Line 16"/>
          <p:cNvSpPr>
            <a:spLocks noChangeShapeType="1"/>
          </p:cNvSpPr>
          <p:nvPr/>
        </p:nvSpPr>
        <p:spPr bwMode="auto">
          <a:xfrm flipH="1">
            <a:off x="4932363" y="4005263"/>
            <a:ext cx="576262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4344987" cy="115252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МОСТ</a:t>
            </a:r>
            <a:endParaRPr 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341438"/>
            <a:ext cx="4032250" cy="20875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Мост построим через реку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Для машин и человека.</a:t>
            </a:r>
          </a:p>
        </p:txBody>
      </p:sp>
      <p:pic>
        <p:nvPicPr>
          <p:cNvPr id="18436" name="Picture 5" descr="103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765175"/>
            <a:ext cx="3206750" cy="25241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2987675" y="260350"/>
            <a:ext cx="2644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2771775" y="4005263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>
            <a:off x="3635375" y="4005263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>
            <a:off x="4500563" y="4005263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>
            <a:off x="5435600" y="4005263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>
            <a:off x="2771775" y="5805488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5435600" y="5805488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>
            <a:off x="2771775" y="40767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6227763" y="40767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6227763" y="494188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2771775" y="494188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>
            <a:off x="3563938" y="494188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5" name="Line 18"/>
          <p:cNvSpPr>
            <a:spLocks noChangeShapeType="1"/>
          </p:cNvSpPr>
          <p:nvPr/>
        </p:nvSpPr>
        <p:spPr bwMode="auto">
          <a:xfrm>
            <a:off x="3563938" y="40767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>
            <a:off x="5364163" y="494188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>
            <a:off x="5364163" y="40767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8" name="Line 21"/>
          <p:cNvSpPr>
            <a:spLocks noChangeShapeType="1"/>
          </p:cNvSpPr>
          <p:nvPr/>
        </p:nvSpPr>
        <p:spPr bwMode="auto">
          <a:xfrm flipH="1">
            <a:off x="2195513" y="4076700"/>
            <a:ext cx="5048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9" name="Line 22"/>
          <p:cNvSpPr>
            <a:spLocks noChangeShapeType="1"/>
          </p:cNvSpPr>
          <p:nvPr/>
        </p:nvSpPr>
        <p:spPr bwMode="auto">
          <a:xfrm flipH="1">
            <a:off x="1619250" y="4724400"/>
            <a:ext cx="5048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0" name="Line 23"/>
          <p:cNvSpPr>
            <a:spLocks noChangeShapeType="1"/>
          </p:cNvSpPr>
          <p:nvPr/>
        </p:nvSpPr>
        <p:spPr bwMode="auto">
          <a:xfrm flipH="1" flipV="1">
            <a:off x="6300788" y="4005263"/>
            <a:ext cx="64770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1" name="Line 24"/>
          <p:cNvSpPr>
            <a:spLocks noChangeShapeType="1"/>
          </p:cNvSpPr>
          <p:nvPr/>
        </p:nvSpPr>
        <p:spPr bwMode="auto">
          <a:xfrm flipH="1" flipV="1">
            <a:off x="7019925" y="4724400"/>
            <a:ext cx="64770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5137150" cy="1525588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РОЖИЦА</a:t>
            </a:r>
            <a:r>
              <a:rPr lang="ru-RU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1181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Я состроил рожицу в зеркале себе,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Рожица смешною показалась мне.</a:t>
            </a:r>
          </a:p>
        </p:txBody>
      </p:sp>
      <p:pic>
        <p:nvPicPr>
          <p:cNvPr id="18436" name="Picture 5" descr="1126688504918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04813"/>
            <a:ext cx="3113088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6011863" y="5516563"/>
            <a:ext cx="2405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8" name="Line 8"/>
          <p:cNvSpPr>
            <a:spLocks noChangeShapeType="1"/>
          </p:cNvSpPr>
          <p:nvPr/>
        </p:nvSpPr>
        <p:spPr bwMode="auto">
          <a:xfrm flipV="1">
            <a:off x="3132138" y="3933825"/>
            <a:ext cx="503237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 flipH="1" flipV="1">
            <a:off x="3708400" y="3933825"/>
            <a:ext cx="503238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V="1">
            <a:off x="2700338" y="4076700"/>
            <a:ext cx="358775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H="1" flipV="1">
            <a:off x="2698750" y="4508500"/>
            <a:ext cx="1588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2" name="Line 12"/>
          <p:cNvSpPr>
            <a:spLocks noChangeShapeType="1"/>
          </p:cNvSpPr>
          <p:nvPr/>
        </p:nvSpPr>
        <p:spPr bwMode="auto">
          <a:xfrm>
            <a:off x="2700338" y="5084763"/>
            <a:ext cx="2159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3" name="Line 13"/>
          <p:cNvSpPr>
            <a:spLocks noChangeShapeType="1"/>
          </p:cNvSpPr>
          <p:nvPr/>
        </p:nvSpPr>
        <p:spPr bwMode="auto">
          <a:xfrm>
            <a:off x="2987675" y="5516563"/>
            <a:ext cx="576263" cy="217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4" name="Line 14"/>
          <p:cNvSpPr>
            <a:spLocks noChangeShapeType="1"/>
          </p:cNvSpPr>
          <p:nvPr/>
        </p:nvSpPr>
        <p:spPr bwMode="auto">
          <a:xfrm>
            <a:off x="4284663" y="4148138"/>
            <a:ext cx="358775" cy="4333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5" name="Line 15"/>
          <p:cNvSpPr>
            <a:spLocks noChangeShapeType="1"/>
          </p:cNvSpPr>
          <p:nvPr/>
        </p:nvSpPr>
        <p:spPr bwMode="auto">
          <a:xfrm flipH="1">
            <a:off x="4572000" y="4651375"/>
            <a:ext cx="71438" cy="5064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6" name="Line 16"/>
          <p:cNvSpPr>
            <a:spLocks noChangeShapeType="1"/>
          </p:cNvSpPr>
          <p:nvPr/>
        </p:nvSpPr>
        <p:spPr bwMode="auto">
          <a:xfrm flipV="1">
            <a:off x="4211638" y="5229225"/>
            <a:ext cx="358775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7" name="Line 17"/>
          <p:cNvSpPr>
            <a:spLocks noChangeShapeType="1"/>
          </p:cNvSpPr>
          <p:nvPr/>
        </p:nvSpPr>
        <p:spPr bwMode="auto">
          <a:xfrm flipV="1">
            <a:off x="3635375" y="5589588"/>
            <a:ext cx="503238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8" name="Line 18"/>
          <p:cNvSpPr>
            <a:spLocks noChangeShapeType="1"/>
          </p:cNvSpPr>
          <p:nvPr/>
        </p:nvSpPr>
        <p:spPr bwMode="auto">
          <a:xfrm flipV="1">
            <a:off x="2916238" y="4292600"/>
            <a:ext cx="503237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9" name="Line 19"/>
          <p:cNvSpPr>
            <a:spLocks noChangeShapeType="1"/>
          </p:cNvSpPr>
          <p:nvPr/>
        </p:nvSpPr>
        <p:spPr bwMode="auto">
          <a:xfrm>
            <a:off x="3851275" y="4292600"/>
            <a:ext cx="504825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0" name="Line 20"/>
          <p:cNvSpPr>
            <a:spLocks noChangeShapeType="1"/>
          </p:cNvSpPr>
          <p:nvPr/>
        </p:nvSpPr>
        <p:spPr bwMode="auto">
          <a:xfrm>
            <a:off x="2987675" y="4508500"/>
            <a:ext cx="360363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1" name="Line 21"/>
          <p:cNvSpPr>
            <a:spLocks noChangeShapeType="1"/>
          </p:cNvSpPr>
          <p:nvPr/>
        </p:nvSpPr>
        <p:spPr bwMode="auto">
          <a:xfrm flipV="1">
            <a:off x="3779838" y="4508500"/>
            <a:ext cx="503237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2" name="Line 22"/>
          <p:cNvSpPr>
            <a:spLocks noChangeShapeType="1"/>
          </p:cNvSpPr>
          <p:nvPr/>
        </p:nvSpPr>
        <p:spPr bwMode="auto">
          <a:xfrm flipV="1">
            <a:off x="3708400" y="5157788"/>
            <a:ext cx="503238" cy="285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3" name="Line 23"/>
          <p:cNvSpPr>
            <a:spLocks noChangeShapeType="1"/>
          </p:cNvSpPr>
          <p:nvPr/>
        </p:nvSpPr>
        <p:spPr bwMode="auto">
          <a:xfrm>
            <a:off x="3059113" y="5157788"/>
            <a:ext cx="576262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4" name="Line 24"/>
          <p:cNvSpPr>
            <a:spLocks noChangeShapeType="1"/>
          </p:cNvSpPr>
          <p:nvPr/>
        </p:nvSpPr>
        <p:spPr bwMode="auto">
          <a:xfrm flipV="1">
            <a:off x="3635375" y="4508500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5" name="Line 25"/>
          <p:cNvSpPr>
            <a:spLocks noChangeShapeType="1"/>
          </p:cNvSpPr>
          <p:nvPr/>
        </p:nvSpPr>
        <p:spPr bwMode="auto">
          <a:xfrm>
            <a:off x="3348038" y="5227638"/>
            <a:ext cx="576262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 flipV="1">
            <a:off x="3924300" y="3500438"/>
            <a:ext cx="287338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7" name="Line 27"/>
          <p:cNvSpPr>
            <a:spLocks noChangeShapeType="1"/>
          </p:cNvSpPr>
          <p:nvPr/>
        </p:nvSpPr>
        <p:spPr bwMode="auto">
          <a:xfrm flipV="1">
            <a:off x="4140200" y="3573463"/>
            <a:ext cx="287338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8" name="Line 28"/>
          <p:cNvSpPr>
            <a:spLocks noChangeShapeType="1"/>
          </p:cNvSpPr>
          <p:nvPr/>
        </p:nvSpPr>
        <p:spPr bwMode="auto">
          <a:xfrm flipV="1">
            <a:off x="4356100" y="3644900"/>
            <a:ext cx="287338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9" name="Line 29"/>
          <p:cNvSpPr>
            <a:spLocks noChangeShapeType="1"/>
          </p:cNvSpPr>
          <p:nvPr/>
        </p:nvSpPr>
        <p:spPr bwMode="auto">
          <a:xfrm flipH="1" flipV="1">
            <a:off x="2916238" y="3500438"/>
            <a:ext cx="2159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0" name="Line 30"/>
          <p:cNvSpPr>
            <a:spLocks noChangeShapeType="1"/>
          </p:cNvSpPr>
          <p:nvPr/>
        </p:nvSpPr>
        <p:spPr bwMode="auto">
          <a:xfrm flipH="1" flipV="1">
            <a:off x="2555875" y="3716338"/>
            <a:ext cx="2159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1" name="Line 31"/>
          <p:cNvSpPr>
            <a:spLocks noChangeShapeType="1"/>
          </p:cNvSpPr>
          <p:nvPr/>
        </p:nvSpPr>
        <p:spPr bwMode="auto">
          <a:xfrm flipH="1" flipV="1">
            <a:off x="2700338" y="3573463"/>
            <a:ext cx="2159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2" name="Line 32"/>
          <p:cNvSpPr>
            <a:spLocks noChangeShapeType="1"/>
          </p:cNvSpPr>
          <p:nvPr/>
        </p:nvSpPr>
        <p:spPr bwMode="auto">
          <a:xfrm flipH="1" flipV="1">
            <a:off x="2124075" y="4365625"/>
            <a:ext cx="4318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3" name="Line 33"/>
          <p:cNvSpPr>
            <a:spLocks noChangeShapeType="1"/>
          </p:cNvSpPr>
          <p:nvPr/>
        </p:nvSpPr>
        <p:spPr bwMode="auto">
          <a:xfrm flipH="1" flipV="1">
            <a:off x="4643438" y="4724400"/>
            <a:ext cx="43338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4" name="Line 34"/>
          <p:cNvSpPr>
            <a:spLocks noChangeShapeType="1"/>
          </p:cNvSpPr>
          <p:nvPr/>
        </p:nvSpPr>
        <p:spPr bwMode="auto">
          <a:xfrm flipH="1">
            <a:off x="4716463" y="4221163"/>
            <a:ext cx="43180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5" name="Line 35"/>
          <p:cNvSpPr>
            <a:spLocks noChangeShapeType="1"/>
          </p:cNvSpPr>
          <p:nvPr/>
        </p:nvSpPr>
        <p:spPr bwMode="auto">
          <a:xfrm flipV="1">
            <a:off x="2124075" y="4868863"/>
            <a:ext cx="504825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6" name="Line 36"/>
          <p:cNvSpPr>
            <a:spLocks noChangeShapeType="1"/>
          </p:cNvSpPr>
          <p:nvPr/>
        </p:nvSpPr>
        <p:spPr bwMode="auto">
          <a:xfrm flipH="1" flipV="1">
            <a:off x="2051050" y="4437063"/>
            <a:ext cx="73025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7" name="Line 37"/>
          <p:cNvSpPr>
            <a:spLocks noChangeShapeType="1"/>
          </p:cNvSpPr>
          <p:nvPr/>
        </p:nvSpPr>
        <p:spPr bwMode="auto">
          <a:xfrm flipH="1" flipV="1">
            <a:off x="5148263" y="4292600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6145212" cy="14541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МАШИНА</a:t>
            </a:r>
            <a:r>
              <a:rPr lang="ru-RU" smtClean="0"/>
              <a:t> 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218487" cy="15414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b="1" smtClean="0"/>
              <a:t>Машина по улицам мчится,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b="1" smtClean="0"/>
              <a:t>Пыль из-под колёс клубится.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2916238" y="61658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pic>
        <p:nvPicPr>
          <p:cNvPr id="20485" name="Picture 9" descr="55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51500" y="404813"/>
            <a:ext cx="3095625" cy="1662112"/>
          </a:xfrm>
          <a:ln w="76200" cmpd="tri">
            <a:solidFill>
              <a:schemeClr val="tx1"/>
            </a:solidFill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9462" name="Line 10"/>
          <p:cNvSpPr>
            <a:spLocks noChangeShapeType="1"/>
          </p:cNvSpPr>
          <p:nvPr/>
        </p:nvSpPr>
        <p:spPr bwMode="auto">
          <a:xfrm flipH="1">
            <a:off x="2268538" y="42926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 flipH="1">
            <a:off x="3276600" y="350043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4" name="Line 12"/>
          <p:cNvSpPr>
            <a:spLocks noChangeShapeType="1"/>
          </p:cNvSpPr>
          <p:nvPr/>
        </p:nvSpPr>
        <p:spPr bwMode="auto">
          <a:xfrm flipH="1">
            <a:off x="4284663" y="34290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5" name="Line 13"/>
          <p:cNvSpPr>
            <a:spLocks noChangeShapeType="1"/>
          </p:cNvSpPr>
          <p:nvPr/>
        </p:nvSpPr>
        <p:spPr bwMode="auto">
          <a:xfrm flipH="1">
            <a:off x="4284663" y="42926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6" name="Line 14"/>
          <p:cNvSpPr>
            <a:spLocks noChangeShapeType="1"/>
          </p:cNvSpPr>
          <p:nvPr/>
        </p:nvSpPr>
        <p:spPr bwMode="auto">
          <a:xfrm flipH="1">
            <a:off x="2700338" y="515778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7" name="Line 15"/>
          <p:cNvSpPr>
            <a:spLocks noChangeShapeType="1"/>
          </p:cNvSpPr>
          <p:nvPr/>
        </p:nvSpPr>
        <p:spPr bwMode="auto">
          <a:xfrm flipH="1">
            <a:off x="3708400" y="515778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8" name="Line 16"/>
          <p:cNvSpPr>
            <a:spLocks noChangeShapeType="1"/>
          </p:cNvSpPr>
          <p:nvPr/>
        </p:nvSpPr>
        <p:spPr bwMode="auto">
          <a:xfrm flipH="1">
            <a:off x="2339975" y="508476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9" name="Line 17"/>
          <p:cNvSpPr>
            <a:spLocks noChangeShapeType="1"/>
          </p:cNvSpPr>
          <p:nvPr/>
        </p:nvSpPr>
        <p:spPr bwMode="auto">
          <a:xfrm flipH="1">
            <a:off x="3276600" y="342900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0" name="Line 18"/>
          <p:cNvSpPr>
            <a:spLocks noChangeShapeType="1"/>
          </p:cNvSpPr>
          <p:nvPr/>
        </p:nvSpPr>
        <p:spPr bwMode="auto">
          <a:xfrm flipH="1">
            <a:off x="2339975" y="429260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1" name="Line 19"/>
          <p:cNvSpPr>
            <a:spLocks noChangeShapeType="1"/>
          </p:cNvSpPr>
          <p:nvPr/>
        </p:nvSpPr>
        <p:spPr bwMode="auto">
          <a:xfrm flipH="1">
            <a:off x="3348038" y="508476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2" name="Line 20"/>
          <p:cNvSpPr>
            <a:spLocks noChangeShapeType="1"/>
          </p:cNvSpPr>
          <p:nvPr/>
        </p:nvSpPr>
        <p:spPr bwMode="auto">
          <a:xfrm flipH="1">
            <a:off x="2771775" y="6021388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3" name="Line 21"/>
          <p:cNvSpPr>
            <a:spLocks noChangeShapeType="1"/>
          </p:cNvSpPr>
          <p:nvPr/>
        </p:nvSpPr>
        <p:spPr bwMode="auto">
          <a:xfrm flipH="1">
            <a:off x="3348038" y="429260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4" name="Line 22"/>
          <p:cNvSpPr>
            <a:spLocks noChangeShapeType="1"/>
          </p:cNvSpPr>
          <p:nvPr/>
        </p:nvSpPr>
        <p:spPr bwMode="auto">
          <a:xfrm flipH="1">
            <a:off x="4356100" y="400526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5" name="Line 23"/>
          <p:cNvSpPr>
            <a:spLocks noChangeShapeType="1"/>
          </p:cNvSpPr>
          <p:nvPr/>
        </p:nvSpPr>
        <p:spPr bwMode="auto">
          <a:xfrm flipH="1">
            <a:off x="5364163" y="400526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6" name="Line 24"/>
          <p:cNvSpPr>
            <a:spLocks noChangeShapeType="1"/>
          </p:cNvSpPr>
          <p:nvPr/>
        </p:nvSpPr>
        <p:spPr bwMode="auto">
          <a:xfrm flipH="1">
            <a:off x="6372225" y="400526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7" name="Line 25"/>
          <p:cNvSpPr>
            <a:spLocks noChangeShapeType="1"/>
          </p:cNvSpPr>
          <p:nvPr/>
        </p:nvSpPr>
        <p:spPr bwMode="auto">
          <a:xfrm flipH="1">
            <a:off x="4356100" y="508476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8" name="Line 26"/>
          <p:cNvSpPr>
            <a:spLocks noChangeShapeType="1"/>
          </p:cNvSpPr>
          <p:nvPr/>
        </p:nvSpPr>
        <p:spPr bwMode="auto">
          <a:xfrm flipH="1">
            <a:off x="5364163" y="508476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9" name="Line 27"/>
          <p:cNvSpPr>
            <a:spLocks noChangeShapeType="1"/>
          </p:cNvSpPr>
          <p:nvPr/>
        </p:nvSpPr>
        <p:spPr bwMode="auto">
          <a:xfrm flipH="1">
            <a:off x="6372225" y="508476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0" name="Line 28"/>
          <p:cNvSpPr>
            <a:spLocks noChangeShapeType="1"/>
          </p:cNvSpPr>
          <p:nvPr/>
        </p:nvSpPr>
        <p:spPr bwMode="auto">
          <a:xfrm flipH="1">
            <a:off x="5795963" y="6021388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1" name="Line 29"/>
          <p:cNvSpPr>
            <a:spLocks noChangeShapeType="1"/>
          </p:cNvSpPr>
          <p:nvPr/>
        </p:nvSpPr>
        <p:spPr bwMode="auto">
          <a:xfrm flipH="1">
            <a:off x="6804025" y="515778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2" name="Line 30"/>
          <p:cNvSpPr>
            <a:spLocks noChangeShapeType="1"/>
          </p:cNvSpPr>
          <p:nvPr/>
        </p:nvSpPr>
        <p:spPr bwMode="auto">
          <a:xfrm flipH="1">
            <a:off x="5795963" y="515778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3" name="Line 31"/>
          <p:cNvSpPr>
            <a:spLocks noChangeShapeType="1"/>
          </p:cNvSpPr>
          <p:nvPr/>
        </p:nvSpPr>
        <p:spPr bwMode="auto">
          <a:xfrm flipH="1">
            <a:off x="7380288" y="44370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4" name="Line 32"/>
          <p:cNvSpPr>
            <a:spLocks noChangeShapeType="1"/>
          </p:cNvSpPr>
          <p:nvPr/>
        </p:nvSpPr>
        <p:spPr bwMode="auto">
          <a:xfrm flipH="1">
            <a:off x="7380288" y="36449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ОКНО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В комнате нашей большое окно,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Вижу лужайку я из него.</a:t>
            </a:r>
          </a:p>
        </p:txBody>
      </p:sp>
      <p:pic>
        <p:nvPicPr>
          <p:cNvPr id="21508" name="Picture 5" descr="1244284339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260350"/>
            <a:ext cx="1528762" cy="1582738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6372225" y="5445125"/>
            <a:ext cx="2284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 flipH="1">
            <a:off x="3059113" y="306863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 flipH="1">
            <a:off x="3059113" y="3933825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 flipH="1">
            <a:off x="3059113" y="4797425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H="1">
            <a:off x="4067175" y="3933825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 flipH="1">
            <a:off x="4067175" y="4797425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 flipH="1">
            <a:off x="5076825" y="3933825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 flipH="1">
            <a:off x="5076825" y="4797425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 flipH="1">
            <a:off x="6156325" y="4797425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 flipH="1">
            <a:off x="6156325" y="3933825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 flipH="1">
            <a:off x="6156325" y="306863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 flipH="1">
            <a:off x="3132138" y="3068638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 flipH="1">
            <a:off x="4140200" y="3068638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 flipH="1">
            <a:off x="5148263" y="3068638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Line 20"/>
          <p:cNvSpPr>
            <a:spLocks noChangeShapeType="1"/>
          </p:cNvSpPr>
          <p:nvPr/>
        </p:nvSpPr>
        <p:spPr bwMode="auto">
          <a:xfrm flipH="1">
            <a:off x="3132138" y="386080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0" name="Line 21"/>
          <p:cNvSpPr>
            <a:spLocks noChangeShapeType="1"/>
          </p:cNvSpPr>
          <p:nvPr/>
        </p:nvSpPr>
        <p:spPr bwMode="auto">
          <a:xfrm flipH="1">
            <a:off x="4140200" y="386080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Line 22"/>
          <p:cNvSpPr>
            <a:spLocks noChangeShapeType="1"/>
          </p:cNvSpPr>
          <p:nvPr/>
        </p:nvSpPr>
        <p:spPr bwMode="auto">
          <a:xfrm flipH="1">
            <a:off x="5148263" y="386080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2" name="Line 23"/>
          <p:cNvSpPr>
            <a:spLocks noChangeShapeType="1"/>
          </p:cNvSpPr>
          <p:nvPr/>
        </p:nvSpPr>
        <p:spPr bwMode="auto">
          <a:xfrm flipH="1">
            <a:off x="5148263" y="450850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3" name="Line 24"/>
          <p:cNvSpPr>
            <a:spLocks noChangeShapeType="1"/>
          </p:cNvSpPr>
          <p:nvPr/>
        </p:nvSpPr>
        <p:spPr bwMode="auto">
          <a:xfrm flipH="1">
            <a:off x="3059113" y="566102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25"/>
          <p:cNvSpPr>
            <a:spLocks noChangeShapeType="1"/>
          </p:cNvSpPr>
          <p:nvPr/>
        </p:nvSpPr>
        <p:spPr bwMode="auto">
          <a:xfrm flipH="1">
            <a:off x="4067175" y="566102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5" name="Line 26"/>
          <p:cNvSpPr>
            <a:spLocks noChangeShapeType="1"/>
          </p:cNvSpPr>
          <p:nvPr/>
        </p:nvSpPr>
        <p:spPr bwMode="auto">
          <a:xfrm flipH="1">
            <a:off x="5148263" y="566102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6216650" cy="138112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РАКЕТА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6491287" cy="19002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В небо ракета стрелою взлетела.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В ней космонавт летит сильный  и смелый.</a:t>
            </a:r>
          </a:p>
        </p:txBody>
      </p:sp>
      <p:pic>
        <p:nvPicPr>
          <p:cNvPr id="22532" name="Picture 5" descr="412px-Proton_Zvezda"/>
          <p:cNvPicPr>
            <a:picLocks noChangeAspect="1" noChangeArrowheads="1"/>
          </p:cNvPicPr>
          <p:nvPr/>
        </p:nvPicPr>
        <p:blipFill>
          <a:blip r:embed="rId2"/>
          <a:srcRect l="-252" t="15491" r="36304" b="10788"/>
          <a:stretch>
            <a:fillRect/>
          </a:stretch>
        </p:blipFill>
        <p:spPr bwMode="auto">
          <a:xfrm>
            <a:off x="6659563" y="1773238"/>
            <a:ext cx="1844675" cy="30956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4859338" y="404813"/>
            <a:ext cx="316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H="1">
            <a:off x="3132138" y="407670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 flipH="1">
            <a:off x="3132138" y="501332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 flipH="1">
            <a:off x="3132138" y="587692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H="1">
            <a:off x="3563938" y="659765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2555875" y="659765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 flipH="1">
            <a:off x="2484438" y="5805488"/>
            <a:ext cx="287337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2771775" y="5013325"/>
            <a:ext cx="287338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>
            <a:off x="4356100" y="5949950"/>
            <a:ext cx="21590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>
            <a:off x="4140200" y="5084763"/>
            <a:ext cx="217488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 flipH="1">
            <a:off x="3132138" y="5013325"/>
            <a:ext cx="0" cy="793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 flipH="1">
            <a:off x="4067175" y="5084763"/>
            <a:ext cx="0" cy="793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 flipH="1">
            <a:off x="3132138" y="4149725"/>
            <a:ext cx="0" cy="793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 flipH="1">
            <a:off x="4067175" y="4149725"/>
            <a:ext cx="0" cy="793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3" name="Line 20"/>
          <p:cNvSpPr>
            <a:spLocks noChangeShapeType="1"/>
          </p:cNvSpPr>
          <p:nvPr/>
        </p:nvSpPr>
        <p:spPr bwMode="auto">
          <a:xfrm flipH="1">
            <a:off x="3132138" y="3284538"/>
            <a:ext cx="431800" cy="7223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>
            <a:off x="3635375" y="3284538"/>
            <a:ext cx="431800" cy="793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КВАДРАТ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6716713" cy="11509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Четыре палочки сложил 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И вот квадратик получил.</a:t>
            </a:r>
          </a:p>
        </p:txBody>
      </p:sp>
      <p:sp>
        <p:nvSpPr>
          <p:cNvPr id="4100" name="Line 8"/>
          <p:cNvSpPr>
            <a:spLocks noChangeShapeType="1"/>
          </p:cNvSpPr>
          <p:nvPr/>
        </p:nvSpPr>
        <p:spPr bwMode="auto">
          <a:xfrm>
            <a:off x="5435600" y="3141663"/>
            <a:ext cx="0" cy="158273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" name="Line 10"/>
          <p:cNvSpPr>
            <a:spLocks noChangeShapeType="1"/>
          </p:cNvSpPr>
          <p:nvPr/>
        </p:nvSpPr>
        <p:spPr bwMode="auto">
          <a:xfrm>
            <a:off x="5508625" y="3068638"/>
            <a:ext cx="1655763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" name="Line 11"/>
          <p:cNvSpPr>
            <a:spLocks noChangeShapeType="1"/>
          </p:cNvSpPr>
          <p:nvPr/>
        </p:nvSpPr>
        <p:spPr bwMode="auto">
          <a:xfrm>
            <a:off x="7308850" y="3068638"/>
            <a:ext cx="0" cy="165576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" name="Line 12"/>
          <p:cNvSpPr>
            <a:spLocks noChangeShapeType="1"/>
          </p:cNvSpPr>
          <p:nvPr/>
        </p:nvSpPr>
        <p:spPr bwMode="auto">
          <a:xfrm>
            <a:off x="5508625" y="4797425"/>
            <a:ext cx="18002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AutoShape 13"/>
          <p:cNvSpPr>
            <a:spLocks noChangeArrowheads="1"/>
          </p:cNvSpPr>
          <p:nvPr/>
        </p:nvSpPr>
        <p:spPr bwMode="auto">
          <a:xfrm rot="-2703824">
            <a:off x="1333500" y="2720975"/>
            <a:ext cx="3168650" cy="3168650"/>
          </a:xfrm>
          <a:prstGeom prst="diamond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5641975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ПАРОХОД</a:t>
            </a:r>
            <a:r>
              <a:rPr lang="ru-RU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484313"/>
            <a:ext cx="5267325" cy="16129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Пароход большой плывёт.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Капитан его ведёт.</a:t>
            </a:r>
          </a:p>
        </p:txBody>
      </p:sp>
      <p:pic>
        <p:nvPicPr>
          <p:cNvPr id="23556" name="Picture 5" descr="letter-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33375"/>
            <a:ext cx="3457575" cy="18716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5940425" y="5661025"/>
            <a:ext cx="2625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 flipH="1">
            <a:off x="4356100" y="3068638"/>
            <a:ext cx="0" cy="793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 flipH="1">
            <a:off x="4643438" y="3068638"/>
            <a:ext cx="0" cy="793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 flipH="1">
            <a:off x="3995738" y="3860800"/>
            <a:ext cx="0" cy="793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>
            <a:off x="5003800" y="3860800"/>
            <a:ext cx="0" cy="793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4067175" y="3860800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2195513" y="4724400"/>
            <a:ext cx="86360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 flipH="1">
            <a:off x="5940425" y="4724400"/>
            <a:ext cx="792163" cy="577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>
            <a:off x="5076825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3059113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4067175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2124075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>
            <a:off x="6011863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3132138" y="53006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4067175" y="53006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5003800" y="53006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4416425" cy="1525588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ТАНК</a:t>
            </a:r>
            <a:r>
              <a:rPr lang="ru-RU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51425" cy="1973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Танк на войне – 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боевая машина,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Сильная, смелая, несокрушимая.</a:t>
            </a:r>
          </a:p>
        </p:txBody>
      </p:sp>
      <p:pic>
        <p:nvPicPr>
          <p:cNvPr id="24580" name="Picture 5" descr="t54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33375"/>
            <a:ext cx="3495675" cy="21510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3708400" y="333375"/>
            <a:ext cx="2995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5508625" y="54451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2700338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4140200" y="3860800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4572000" y="54451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3635375" y="54451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>
            <a:off x="2700338" y="54451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3635375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4572000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>
            <a:off x="5508625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5148263" y="41497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>
            <a:off x="5076825" y="3860800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>
            <a:off x="4067175" y="3860800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 flipH="1" flipV="1">
            <a:off x="6443663" y="4654550"/>
            <a:ext cx="649287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1" name="Line 20"/>
          <p:cNvSpPr>
            <a:spLocks noChangeShapeType="1"/>
          </p:cNvSpPr>
          <p:nvPr/>
        </p:nvSpPr>
        <p:spPr bwMode="auto">
          <a:xfrm flipV="1">
            <a:off x="6443663" y="5084763"/>
            <a:ext cx="720725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2" name="Line 21"/>
          <p:cNvSpPr>
            <a:spLocks noChangeShapeType="1"/>
          </p:cNvSpPr>
          <p:nvPr/>
        </p:nvSpPr>
        <p:spPr bwMode="auto">
          <a:xfrm flipV="1">
            <a:off x="1979613" y="4652963"/>
            <a:ext cx="720725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3" name="Line 22"/>
          <p:cNvSpPr>
            <a:spLocks noChangeShapeType="1"/>
          </p:cNvSpPr>
          <p:nvPr/>
        </p:nvSpPr>
        <p:spPr bwMode="auto">
          <a:xfrm flipH="1" flipV="1">
            <a:off x="1979613" y="5084763"/>
            <a:ext cx="649287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4" name="Line 24"/>
          <p:cNvSpPr>
            <a:spLocks noChangeShapeType="1"/>
          </p:cNvSpPr>
          <p:nvPr/>
        </p:nvSpPr>
        <p:spPr bwMode="auto">
          <a:xfrm>
            <a:off x="3059113" y="50847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5" name="Line 25"/>
          <p:cNvSpPr>
            <a:spLocks noChangeShapeType="1"/>
          </p:cNvSpPr>
          <p:nvPr/>
        </p:nvSpPr>
        <p:spPr bwMode="auto">
          <a:xfrm>
            <a:off x="4211638" y="50847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6" name="Line 26"/>
          <p:cNvSpPr>
            <a:spLocks noChangeShapeType="1"/>
          </p:cNvSpPr>
          <p:nvPr/>
        </p:nvSpPr>
        <p:spPr bwMode="auto">
          <a:xfrm>
            <a:off x="5219700" y="50847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5353050" cy="1525587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КАЧЕЛИ</a:t>
            </a:r>
            <a:r>
              <a:rPr lang="ru-RU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229600" cy="1108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Как высоко качели взлетают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И ребятишек весёлых качают!</a:t>
            </a:r>
          </a:p>
        </p:txBody>
      </p:sp>
      <p:pic>
        <p:nvPicPr>
          <p:cNvPr id="25604" name="Picture 5" descr="kacheli_04"/>
          <p:cNvPicPr>
            <a:picLocks noChangeAspect="1" noChangeArrowheads="1"/>
          </p:cNvPicPr>
          <p:nvPr/>
        </p:nvPicPr>
        <p:blipFill>
          <a:blip r:embed="rId2"/>
          <a:srcRect l="15657" t="34744" r="-404" b="22580"/>
          <a:stretch>
            <a:fillRect/>
          </a:stretch>
        </p:blipFill>
        <p:spPr bwMode="auto">
          <a:xfrm>
            <a:off x="4932363" y="333375"/>
            <a:ext cx="3959225" cy="149701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3203575" y="5445125"/>
            <a:ext cx="4886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2339975" y="4508500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>
            <a:off x="3276600" y="4508500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>
            <a:off x="4211638" y="4508500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>
            <a:off x="5148263" y="4508500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>
            <a:off x="6084888" y="4508500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>
            <a:off x="4356100" y="53006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8" name="Line 13"/>
          <p:cNvSpPr>
            <a:spLocks noChangeShapeType="1"/>
          </p:cNvSpPr>
          <p:nvPr/>
        </p:nvSpPr>
        <p:spPr bwMode="auto">
          <a:xfrm>
            <a:off x="2339975" y="3716338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9" name="Line 14"/>
          <p:cNvSpPr>
            <a:spLocks noChangeShapeType="1"/>
          </p:cNvSpPr>
          <p:nvPr/>
        </p:nvSpPr>
        <p:spPr bwMode="auto">
          <a:xfrm>
            <a:off x="6948488" y="3716338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0" name="Line 15"/>
          <p:cNvSpPr>
            <a:spLocks noChangeShapeType="1"/>
          </p:cNvSpPr>
          <p:nvPr/>
        </p:nvSpPr>
        <p:spPr bwMode="auto">
          <a:xfrm flipH="1" flipV="1">
            <a:off x="2411413" y="3789363"/>
            <a:ext cx="720725" cy="6492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1" name="Line 16"/>
          <p:cNvSpPr>
            <a:spLocks noChangeShapeType="1"/>
          </p:cNvSpPr>
          <p:nvPr/>
        </p:nvSpPr>
        <p:spPr bwMode="auto">
          <a:xfrm flipH="1" flipV="1">
            <a:off x="4787900" y="4581525"/>
            <a:ext cx="43180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2" name="Line 17"/>
          <p:cNvSpPr>
            <a:spLocks noChangeShapeType="1"/>
          </p:cNvSpPr>
          <p:nvPr/>
        </p:nvSpPr>
        <p:spPr bwMode="auto">
          <a:xfrm flipV="1">
            <a:off x="6227763" y="3789363"/>
            <a:ext cx="649287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3" name="Line 18"/>
          <p:cNvSpPr>
            <a:spLocks noChangeShapeType="1"/>
          </p:cNvSpPr>
          <p:nvPr/>
        </p:nvSpPr>
        <p:spPr bwMode="auto">
          <a:xfrm flipV="1">
            <a:off x="4284663" y="4581525"/>
            <a:ext cx="43180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5784850" cy="1309687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ЛОПАТА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Лопаткой я песок копаю,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Песком машину нагружаю.</a:t>
            </a:r>
          </a:p>
        </p:txBody>
      </p:sp>
      <p:pic>
        <p:nvPicPr>
          <p:cNvPr id="26628" name="Picture 5" descr="1476"/>
          <p:cNvPicPr>
            <a:picLocks noChangeAspect="1" noChangeArrowheads="1"/>
          </p:cNvPicPr>
          <p:nvPr/>
        </p:nvPicPr>
        <p:blipFill>
          <a:blip r:embed="rId2"/>
          <a:srcRect l="-545" t="32745" r="1788" b="24896"/>
          <a:stretch>
            <a:fillRect/>
          </a:stretch>
        </p:blipFill>
        <p:spPr bwMode="auto">
          <a:xfrm>
            <a:off x="5076825" y="333375"/>
            <a:ext cx="3384550" cy="10890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5481638" y="5445125"/>
            <a:ext cx="3662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 flipV="1">
            <a:off x="2771775" y="3500438"/>
            <a:ext cx="720725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 flipH="1" flipV="1">
            <a:off x="2773363" y="4149725"/>
            <a:ext cx="719137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3563938" y="3500438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3563938" y="45815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>
            <a:off x="4427538" y="3573463"/>
            <a:ext cx="0" cy="9350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>
            <a:off x="4500563" y="40052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5435600" y="40052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>
            <a:off x="6372225" y="40052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7308850" y="3573463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Грибок</a:t>
            </a:r>
            <a:r>
              <a:rPr lang="ru-RU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В лес с корзинкой я пошёл,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У пенька грибок нашёл.</a:t>
            </a:r>
          </a:p>
        </p:txBody>
      </p:sp>
      <p:pic>
        <p:nvPicPr>
          <p:cNvPr id="27652" name="Picture 5" descr="47632052_0_2792_9f8c020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33375"/>
            <a:ext cx="1943100" cy="18669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5651500" y="5373688"/>
            <a:ext cx="304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3059113" y="41497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>
            <a:off x="3995738" y="41497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>
            <a:off x="4932363" y="41497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>
            <a:off x="3995738" y="50133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>
            <a:off x="3995738" y="3500438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5" name="Line 12"/>
          <p:cNvSpPr>
            <a:spLocks noChangeShapeType="1"/>
          </p:cNvSpPr>
          <p:nvPr/>
        </p:nvSpPr>
        <p:spPr bwMode="auto">
          <a:xfrm flipV="1">
            <a:off x="3132138" y="3500438"/>
            <a:ext cx="7921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6" name="Line 13"/>
          <p:cNvSpPr>
            <a:spLocks noChangeShapeType="1"/>
          </p:cNvSpPr>
          <p:nvPr/>
        </p:nvSpPr>
        <p:spPr bwMode="auto">
          <a:xfrm flipH="1" flipV="1">
            <a:off x="4932363" y="3500438"/>
            <a:ext cx="792162" cy="577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>
            <a:off x="3995738" y="4149725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>
            <a:off x="4932363" y="42211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ЁЛОЧКА</a:t>
            </a:r>
            <a:r>
              <a:rPr lang="ru-RU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059488" cy="1973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Ёлочка зелёная выросла в лесу.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Ёлочку на праздник в дом я принесу.</a:t>
            </a:r>
          </a:p>
        </p:txBody>
      </p:sp>
      <p:pic>
        <p:nvPicPr>
          <p:cNvPr id="28676" name="Picture 5" descr="af57e49a75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333375"/>
            <a:ext cx="2103437" cy="28114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827088" y="260350"/>
            <a:ext cx="2630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5219700" y="40052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5219700" y="48688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5219700" y="573405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 flipH="1" flipV="1">
            <a:off x="5292725" y="4005263"/>
            <a:ext cx="792163" cy="577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H="1" flipV="1">
            <a:off x="5292725" y="4581525"/>
            <a:ext cx="792163" cy="577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 flipH="1" flipV="1">
            <a:off x="5292725" y="5229225"/>
            <a:ext cx="792163" cy="577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 flipH="1" flipV="1">
            <a:off x="5292725" y="5876925"/>
            <a:ext cx="792163" cy="577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 flipV="1">
            <a:off x="4356100" y="4005263"/>
            <a:ext cx="792163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 flipV="1">
            <a:off x="4356100" y="4581525"/>
            <a:ext cx="792163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 flipV="1">
            <a:off x="4356100" y="5229225"/>
            <a:ext cx="792163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 flipV="1">
            <a:off x="4356100" y="5876925"/>
            <a:ext cx="792163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6650037" cy="138112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ЛОДКА </a:t>
            </a:r>
            <a:br>
              <a:rPr lang="ru-RU" b="1" smtClean="0"/>
            </a:br>
            <a:r>
              <a:rPr lang="ru-RU" b="1" smtClean="0"/>
              <a:t>С ПАРУСОМ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5915025" cy="1181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Лодка с парусом плывёт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Путешествовать зовёт.</a:t>
            </a:r>
          </a:p>
        </p:txBody>
      </p:sp>
      <p:pic>
        <p:nvPicPr>
          <p:cNvPr id="29700" name="Picture 5" descr="sailboat-rac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260350"/>
            <a:ext cx="1868488" cy="31591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323850" y="333375"/>
            <a:ext cx="2163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>
            <a:off x="3708400" y="48688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>
            <a:off x="4716463" y="48688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>
            <a:off x="5651500" y="48688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>
            <a:off x="4211638" y="54451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5148263" y="54451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 flipV="1">
            <a:off x="6084888" y="4868863"/>
            <a:ext cx="574675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 flipH="1" flipV="1">
            <a:off x="3563938" y="4868863"/>
            <a:ext cx="5762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>
            <a:off x="5219700" y="31416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6" name="Line 15"/>
          <p:cNvSpPr>
            <a:spLocks noChangeShapeType="1"/>
          </p:cNvSpPr>
          <p:nvPr/>
        </p:nvSpPr>
        <p:spPr bwMode="auto">
          <a:xfrm>
            <a:off x="5219700" y="40052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7" name="Line 16"/>
          <p:cNvSpPr>
            <a:spLocks noChangeShapeType="1"/>
          </p:cNvSpPr>
          <p:nvPr/>
        </p:nvSpPr>
        <p:spPr bwMode="auto">
          <a:xfrm>
            <a:off x="4427538" y="35734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8" name="Line 17"/>
          <p:cNvSpPr>
            <a:spLocks noChangeShapeType="1"/>
          </p:cNvSpPr>
          <p:nvPr/>
        </p:nvSpPr>
        <p:spPr bwMode="auto">
          <a:xfrm flipV="1">
            <a:off x="4427538" y="3141663"/>
            <a:ext cx="720725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9" name="Line 18"/>
          <p:cNvSpPr>
            <a:spLocks noChangeShapeType="1"/>
          </p:cNvSpPr>
          <p:nvPr/>
        </p:nvSpPr>
        <p:spPr bwMode="auto">
          <a:xfrm flipH="1" flipV="1">
            <a:off x="4500563" y="4365625"/>
            <a:ext cx="647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6289675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КРОВАТКА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202363" cy="1973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Поставим в спальню мы кроватку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И спать на ней мы будем сладко.</a:t>
            </a:r>
          </a:p>
        </p:txBody>
      </p:sp>
      <p:pic>
        <p:nvPicPr>
          <p:cNvPr id="30724" name="Picture 8" descr="5988008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04813"/>
            <a:ext cx="2663825" cy="1676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9701" name="Rectangle 9"/>
          <p:cNvSpPr>
            <a:spLocks noChangeArrowheads="1"/>
          </p:cNvSpPr>
          <p:nvPr/>
        </p:nvSpPr>
        <p:spPr bwMode="auto">
          <a:xfrm>
            <a:off x="1116013" y="333375"/>
            <a:ext cx="314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29702" name="Line 10"/>
          <p:cNvSpPr>
            <a:spLocks noChangeShapeType="1"/>
          </p:cNvSpPr>
          <p:nvPr/>
        </p:nvSpPr>
        <p:spPr bwMode="auto">
          <a:xfrm>
            <a:off x="3563938" y="47974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>
            <a:off x="4500563" y="47974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4" name="Line 12"/>
          <p:cNvSpPr>
            <a:spLocks noChangeShapeType="1"/>
          </p:cNvSpPr>
          <p:nvPr/>
        </p:nvSpPr>
        <p:spPr bwMode="auto">
          <a:xfrm>
            <a:off x="5435600" y="47974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5" name="Line 13"/>
          <p:cNvSpPr>
            <a:spLocks noChangeShapeType="1"/>
          </p:cNvSpPr>
          <p:nvPr/>
        </p:nvSpPr>
        <p:spPr bwMode="auto">
          <a:xfrm>
            <a:off x="3563938" y="50847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6" name="Line 14"/>
          <p:cNvSpPr>
            <a:spLocks noChangeShapeType="1"/>
          </p:cNvSpPr>
          <p:nvPr/>
        </p:nvSpPr>
        <p:spPr bwMode="auto">
          <a:xfrm>
            <a:off x="4500563" y="50847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7" name="Line 15"/>
          <p:cNvSpPr>
            <a:spLocks noChangeShapeType="1"/>
          </p:cNvSpPr>
          <p:nvPr/>
        </p:nvSpPr>
        <p:spPr bwMode="auto">
          <a:xfrm>
            <a:off x="5435600" y="50847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8" name="Line 16"/>
          <p:cNvSpPr>
            <a:spLocks noChangeShapeType="1"/>
          </p:cNvSpPr>
          <p:nvPr/>
        </p:nvSpPr>
        <p:spPr bwMode="auto">
          <a:xfrm>
            <a:off x="3492500" y="40767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9" name="Line 17"/>
          <p:cNvSpPr>
            <a:spLocks noChangeShapeType="1"/>
          </p:cNvSpPr>
          <p:nvPr/>
        </p:nvSpPr>
        <p:spPr bwMode="auto">
          <a:xfrm>
            <a:off x="3492500" y="494188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0" name="Line 18"/>
          <p:cNvSpPr>
            <a:spLocks noChangeShapeType="1"/>
          </p:cNvSpPr>
          <p:nvPr/>
        </p:nvSpPr>
        <p:spPr bwMode="auto">
          <a:xfrm>
            <a:off x="6372225" y="494188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1" name="Line 19"/>
          <p:cNvSpPr>
            <a:spLocks noChangeShapeType="1"/>
          </p:cNvSpPr>
          <p:nvPr/>
        </p:nvSpPr>
        <p:spPr bwMode="auto">
          <a:xfrm>
            <a:off x="6372225" y="40767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6000750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ТЕЛЕВИЗОР</a:t>
            </a:r>
            <a:r>
              <a:rPr lang="ru-RU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6059488" cy="2044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Без телевизора скучно, друзья,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А долго смотреть телевизор нельзя.</a:t>
            </a:r>
          </a:p>
        </p:txBody>
      </p:sp>
      <p:pic>
        <p:nvPicPr>
          <p:cNvPr id="31748" name="Picture 5" descr="0000096113-thum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60350"/>
            <a:ext cx="2165350" cy="22320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3708400" y="1484313"/>
            <a:ext cx="1909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5940425" y="42211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>
            <a:off x="4932363" y="42211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>
            <a:off x="5003800" y="50133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>
            <a:off x="5003800" y="41497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 flipV="1">
            <a:off x="5435600" y="3500438"/>
            <a:ext cx="574675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 flipV="1">
            <a:off x="5076825" y="5084763"/>
            <a:ext cx="214313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 flipH="1" flipV="1">
            <a:off x="4716463" y="3644900"/>
            <a:ext cx="647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3" name="Line 14"/>
          <p:cNvSpPr>
            <a:spLocks noChangeShapeType="1"/>
          </p:cNvSpPr>
          <p:nvPr/>
        </p:nvSpPr>
        <p:spPr bwMode="auto">
          <a:xfrm flipH="1" flipV="1">
            <a:off x="5580063" y="5084763"/>
            <a:ext cx="287337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6361112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ТАБУРЕТКА</a:t>
            </a:r>
            <a:r>
              <a:rPr lang="ru-RU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5915025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b="1" smtClean="0"/>
              <a:t>На табуретке сидят за столом,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b="1" smtClean="0"/>
              <a:t>И без неё неуютен наш дом.</a:t>
            </a:r>
          </a:p>
        </p:txBody>
      </p:sp>
      <p:pic>
        <p:nvPicPr>
          <p:cNvPr id="32772" name="Picture 5" descr="3274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33375"/>
            <a:ext cx="1887537" cy="2592388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7164388" y="4365625"/>
            <a:ext cx="19796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 flipH="1" flipV="1">
            <a:off x="4500563" y="4005263"/>
            <a:ext cx="0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 flipH="1" flipV="1">
            <a:off x="5508625" y="4005263"/>
            <a:ext cx="0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>
            <a:off x="4140200" y="39338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4572000" y="45815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 flipH="1" flipV="1">
            <a:off x="5508625" y="4797425"/>
            <a:ext cx="0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 flipH="1" flipV="1">
            <a:off x="4500563" y="4797425"/>
            <a:ext cx="0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5076825" y="39338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ТРЕУГОЛЬНИК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138987" cy="12525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У треугольника три стороны,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И они могут быть разной длины.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 rot="8130083">
            <a:off x="1187450" y="3933825"/>
            <a:ext cx="2376488" cy="2376488"/>
          </a:xfrm>
          <a:prstGeom prst="rtTriangle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5292725" y="3789363"/>
            <a:ext cx="1366838" cy="1728787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292725" y="5589588"/>
            <a:ext cx="2808288" cy="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H="1" flipV="1">
            <a:off x="6659563" y="3860800"/>
            <a:ext cx="1439862" cy="1655763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5641975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САМОЛЁТ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5770563" cy="2044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В небе чистом летит самолёт.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В нём за штурвалом  смелый пилот.</a:t>
            </a:r>
          </a:p>
          <a:p>
            <a:pPr eaLnBrk="1" hangingPunct="1"/>
            <a:endParaRPr lang="ru-RU" altLang="ru-RU" sz="2800" b="1" smtClean="0"/>
          </a:p>
        </p:txBody>
      </p:sp>
      <p:pic>
        <p:nvPicPr>
          <p:cNvPr id="33796" name="Picture 5" descr="Картинка 1 из 27752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476250"/>
            <a:ext cx="3041650" cy="1625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6210300" y="1916113"/>
            <a:ext cx="2933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>
            <a:off x="4067175" y="54451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>
            <a:off x="5076825" y="54451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>
            <a:off x="5076825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>
            <a:off x="4067175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>
            <a:off x="6011863" y="46529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>
            <a:off x="5003800" y="46529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>
            <a:off x="3995738" y="46529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1" name="Line 14"/>
          <p:cNvSpPr>
            <a:spLocks noChangeShapeType="1"/>
          </p:cNvSpPr>
          <p:nvPr/>
        </p:nvSpPr>
        <p:spPr bwMode="auto">
          <a:xfrm flipV="1">
            <a:off x="3492500" y="5516563"/>
            <a:ext cx="574675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2" name="Line 15"/>
          <p:cNvSpPr>
            <a:spLocks noChangeShapeType="1"/>
          </p:cNvSpPr>
          <p:nvPr/>
        </p:nvSpPr>
        <p:spPr bwMode="auto">
          <a:xfrm flipV="1">
            <a:off x="5435600" y="5516563"/>
            <a:ext cx="574675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3" name="Line 16"/>
          <p:cNvSpPr>
            <a:spLocks noChangeShapeType="1"/>
          </p:cNvSpPr>
          <p:nvPr/>
        </p:nvSpPr>
        <p:spPr bwMode="auto">
          <a:xfrm flipV="1">
            <a:off x="4427538" y="5516563"/>
            <a:ext cx="574675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4" name="Line 17"/>
          <p:cNvSpPr>
            <a:spLocks noChangeShapeType="1"/>
          </p:cNvSpPr>
          <p:nvPr/>
        </p:nvSpPr>
        <p:spPr bwMode="auto">
          <a:xfrm flipH="1" flipV="1">
            <a:off x="3348038" y="4221163"/>
            <a:ext cx="790575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5" name="Line 18"/>
          <p:cNvSpPr>
            <a:spLocks noChangeShapeType="1"/>
          </p:cNvSpPr>
          <p:nvPr/>
        </p:nvSpPr>
        <p:spPr bwMode="auto">
          <a:xfrm flipH="1" flipV="1">
            <a:off x="4284663" y="4076700"/>
            <a:ext cx="720725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6" name="Line 19"/>
          <p:cNvSpPr>
            <a:spLocks noChangeShapeType="1"/>
          </p:cNvSpPr>
          <p:nvPr/>
        </p:nvSpPr>
        <p:spPr bwMode="auto">
          <a:xfrm flipH="1" flipV="1">
            <a:off x="5219700" y="4076700"/>
            <a:ext cx="720725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7" name="Line 20"/>
          <p:cNvSpPr>
            <a:spLocks noChangeShapeType="1"/>
          </p:cNvSpPr>
          <p:nvPr/>
        </p:nvSpPr>
        <p:spPr bwMode="auto">
          <a:xfrm>
            <a:off x="4356100" y="40052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8" name="Line 21"/>
          <p:cNvSpPr>
            <a:spLocks noChangeShapeType="1"/>
          </p:cNvSpPr>
          <p:nvPr/>
        </p:nvSpPr>
        <p:spPr bwMode="auto">
          <a:xfrm>
            <a:off x="4500563" y="60928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9" name="Line 22"/>
          <p:cNvSpPr>
            <a:spLocks noChangeShapeType="1"/>
          </p:cNvSpPr>
          <p:nvPr/>
        </p:nvSpPr>
        <p:spPr bwMode="auto">
          <a:xfrm flipV="1">
            <a:off x="6084888" y="5084763"/>
            <a:ext cx="64770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0" name="Line 23"/>
          <p:cNvSpPr>
            <a:spLocks noChangeShapeType="1"/>
          </p:cNvSpPr>
          <p:nvPr/>
        </p:nvSpPr>
        <p:spPr bwMode="auto">
          <a:xfrm flipH="1" flipV="1">
            <a:off x="6084888" y="4581525"/>
            <a:ext cx="719137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1" name="Line 24"/>
          <p:cNvSpPr>
            <a:spLocks noChangeShapeType="1"/>
          </p:cNvSpPr>
          <p:nvPr/>
        </p:nvSpPr>
        <p:spPr bwMode="auto">
          <a:xfrm flipH="1" flipV="1">
            <a:off x="3419475" y="4292600"/>
            <a:ext cx="57467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2" name="Line 25"/>
          <p:cNvSpPr>
            <a:spLocks noChangeShapeType="1"/>
          </p:cNvSpPr>
          <p:nvPr/>
        </p:nvSpPr>
        <p:spPr bwMode="auto">
          <a:xfrm flipV="1">
            <a:off x="3492500" y="5300663"/>
            <a:ext cx="430213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5568950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БАШНЯ</a:t>
            </a:r>
            <a:r>
              <a:rPr lang="ru-RU" smtClean="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5627687" cy="2044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Башню построим высокую мы.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Родные просторы из окон видны.</a:t>
            </a:r>
          </a:p>
        </p:txBody>
      </p:sp>
      <p:pic>
        <p:nvPicPr>
          <p:cNvPr id="34820" name="Picture 10" descr="t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549275"/>
            <a:ext cx="2309812" cy="252095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900113" y="620713"/>
            <a:ext cx="2725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3798" name="Line 13"/>
          <p:cNvSpPr>
            <a:spLocks noChangeShapeType="1"/>
          </p:cNvSpPr>
          <p:nvPr/>
        </p:nvSpPr>
        <p:spPr bwMode="auto">
          <a:xfrm>
            <a:off x="4067175" y="39338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9" name="Line 14"/>
          <p:cNvSpPr>
            <a:spLocks noChangeShapeType="1"/>
          </p:cNvSpPr>
          <p:nvPr/>
        </p:nvSpPr>
        <p:spPr bwMode="auto">
          <a:xfrm>
            <a:off x="5003800" y="39338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0" name="Line 15"/>
          <p:cNvSpPr>
            <a:spLocks noChangeShapeType="1"/>
          </p:cNvSpPr>
          <p:nvPr/>
        </p:nvSpPr>
        <p:spPr bwMode="auto">
          <a:xfrm>
            <a:off x="4067175" y="4724400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1" name="Line 16"/>
          <p:cNvSpPr>
            <a:spLocks noChangeShapeType="1"/>
          </p:cNvSpPr>
          <p:nvPr/>
        </p:nvSpPr>
        <p:spPr bwMode="auto">
          <a:xfrm>
            <a:off x="5003800" y="4724400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2" name="Line 17"/>
          <p:cNvSpPr>
            <a:spLocks noChangeShapeType="1"/>
          </p:cNvSpPr>
          <p:nvPr/>
        </p:nvSpPr>
        <p:spPr bwMode="auto">
          <a:xfrm>
            <a:off x="3563938" y="5589588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3" name="Line 18"/>
          <p:cNvSpPr>
            <a:spLocks noChangeShapeType="1"/>
          </p:cNvSpPr>
          <p:nvPr/>
        </p:nvSpPr>
        <p:spPr bwMode="auto">
          <a:xfrm>
            <a:off x="4500563" y="5589588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4" name="Line 21"/>
          <p:cNvSpPr>
            <a:spLocks noChangeShapeType="1"/>
          </p:cNvSpPr>
          <p:nvPr/>
        </p:nvSpPr>
        <p:spPr bwMode="auto">
          <a:xfrm>
            <a:off x="5435600" y="5589588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5" name="Line 22"/>
          <p:cNvSpPr>
            <a:spLocks noChangeShapeType="1"/>
          </p:cNvSpPr>
          <p:nvPr/>
        </p:nvSpPr>
        <p:spPr bwMode="auto">
          <a:xfrm flipH="1" flipV="1">
            <a:off x="5003800" y="3429000"/>
            <a:ext cx="79375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6" name="Line 23"/>
          <p:cNvSpPr>
            <a:spLocks noChangeShapeType="1"/>
          </p:cNvSpPr>
          <p:nvPr/>
        </p:nvSpPr>
        <p:spPr bwMode="auto">
          <a:xfrm flipV="1">
            <a:off x="4140200" y="3429000"/>
            <a:ext cx="792163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7" name="Line 24"/>
          <p:cNvSpPr>
            <a:spLocks noChangeShapeType="1"/>
          </p:cNvSpPr>
          <p:nvPr/>
        </p:nvSpPr>
        <p:spPr bwMode="auto">
          <a:xfrm>
            <a:off x="4356100" y="3933825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8" name="Line 25"/>
          <p:cNvSpPr>
            <a:spLocks noChangeShapeType="1"/>
          </p:cNvSpPr>
          <p:nvPr/>
        </p:nvSpPr>
        <p:spPr bwMode="auto">
          <a:xfrm>
            <a:off x="6372225" y="558958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9" name="Line 26"/>
          <p:cNvSpPr>
            <a:spLocks noChangeShapeType="1"/>
          </p:cNvSpPr>
          <p:nvPr/>
        </p:nvSpPr>
        <p:spPr bwMode="auto">
          <a:xfrm>
            <a:off x="5508625" y="3933825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10" name="Line 27"/>
          <p:cNvSpPr>
            <a:spLocks noChangeShapeType="1"/>
          </p:cNvSpPr>
          <p:nvPr/>
        </p:nvSpPr>
        <p:spPr bwMode="auto">
          <a:xfrm>
            <a:off x="4356100" y="47244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11" name="Line 28"/>
          <p:cNvSpPr>
            <a:spLocks noChangeShapeType="1"/>
          </p:cNvSpPr>
          <p:nvPr/>
        </p:nvSpPr>
        <p:spPr bwMode="auto">
          <a:xfrm>
            <a:off x="5508625" y="4797425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12" name="Line 29"/>
          <p:cNvSpPr>
            <a:spLocks noChangeShapeType="1"/>
          </p:cNvSpPr>
          <p:nvPr/>
        </p:nvSpPr>
        <p:spPr bwMode="auto">
          <a:xfrm>
            <a:off x="3492500" y="5589588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13" name="Line 30"/>
          <p:cNvSpPr>
            <a:spLocks noChangeShapeType="1"/>
          </p:cNvSpPr>
          <p:nvPr/>
        </p:nvSpPr>
        <p:spPr bwMode="auto">
          <a:xfrm>
            <a:off x="3563938" y="6381750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14" name="Line 31"/>
          <p:cNvSpPr>
            <a:spLocks noChangeShapeType="1"/>
          </p:cNvSpPr>
          <p:nvPr/>
        </p:nvSpPr>
        <p:spPr bwMode="auto">
          <a:xfrm>
            <a:off x="4500563" y="6381750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15" name="Line 32"/>
          <p:cNvSpPr>
            <a:spLocks noChangeShapeType="1"/>
          </p:cNvSpPr>
          <p:nvPr/>
        </p:nvSpPr>
        <p:spPr bwMode="auto">
          <a:xfrm>
            <a:off x="5435600" y="6381750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6505575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КОЛОДЕЦ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99125" cy="2044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Колодец глубокий, а в колодце водица.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В жару из колодца приятно напиться.</a:t>
            </a:r>
          </a:p>
        </p:txBody>
      </p:sp>
      <p:pic>
        <p:nvPicPr>
          <p:cNvPr id="35844" name="Picture 5" descr="187799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33375"/>
            <a:ext cx="2200275" cy="252095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611188" y="6021388"/>
            <a:ext cx="314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4822" name="Line 18"/>
          <p:cNvSpPr>
            <a:spLocks noChangeShapeType="1"/>
          </p:cNvSpPr>
          <p:nvPr/>
        </p:nvSpPr>
        <p:spPr bwMode="auto">
          <a:xfrm flipV="1">
            <a:off x="3995738" y="5516563"/>
            <a:ext cx="2376487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3" name="Line 29"/>
          <p:cNvSpPr>
            <a:spLocks noChangeShapeType="1"/>
          </p:cNvSpPr>
          <p:nvPr/>
        </p:nvSpPr>
        <p:spPr bwMode="auto">
          <a:xfrm flipV="1">
            <a:off x="4067175" y="4941888"/>
            <a:ext cx="936625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4" name="Line 30"/>
          <p:cNvSpPr>
            <a:spLocks noChangeShapeType="1"/>
          </p:cNvSpPr>
          <p:nvPr/>
        </p:nvSpPr>
        <p:spPr bwMode="auto">
          <a:xfrm flipV="1">
            <a:off x="4067175" y="5876925"/>
            <a:ext cx="2376488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5" name="Line 31"/>
          <p:cNvSpPr>
            <a:spLocks noChangeShapeType="1"/>
          </p:cNvSpPr>
          <p:nvPr/>
        </p:nvSpPr>
        <p:spPr bwMode="auto">
          <a:xfrm flipV="1">
            <a:off x="4643438" y="4724400"/>
            <a:ext cx="2376487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6" name="Line 32"/>
          <p:cNvSpPr>
            <a:spLocks noChangeShapeType="1"/>
          </p:cNvSpPr>
          <p:nvPr/>
        </p:nvSpPr>
        <p:spPr bwMode="auto">
          <a:xfrm flipV="1">
            <a:off x="4787900" y="5013325"/>
            <a:ext cx="2376488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7" name="Line 33"/>
          <p:cNvSpPr>
            <a:spLocks noChangeShapeType="1"/>
          </p:cNvSpPr>
          <p:nvPr/>
        </p:nvSpPr>
        <p:spPr bwMode="auto">
          <a:xfrm flipV="1">
            <a:off x="6156325" y="4941888"/>
            <a:ext cx="936625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8" name="Line 34"/>
          <p:cNvSpPr>
            <a:spLocks noChangeShapeType="1"/>
          </p:cNvSpPr>
          <p:nvPr/>
        </p:nvSpPr>
        <p:spPr bwMode="auto">
          <a:xfrm flipV="1">
            <a:off x="3995738" y="4581525"/>
            <a:ext cx="936625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9" name="Line 35"/>
          <p:cNvSpPr>
            <a:spLocks noChangeShapeType="1"/>
          </p:cNvSpPr>
          <p:nvPr/>
        </p:nvSpPr>
        <p:spPr bwMode="auto">
          <a:xfrm flipV="1">
            <a:off x="6084888" y="4581525"/>
            <a:ext cx="936625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0" name="Line 36"/>
          <p:cNvSpPr>
            <a:spLocks noChangeShapeType="1"/>
          </p:cNvSpPr>
          <p:nvPr/>
        </p:nvSpPr>
        <p:spPr bwMode="auto">
          <a:xfrm flipV="1">
            <a:off x="3779838" y="5229225"/>
            <a:ext cx="2376487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1" name="Line 37"/>
          <p:cNvSpPr>
            <a:spLocks noChangeShapeType="1"/>
          </p:cNvSpPr>
          <p:nvPr/>
        </p:nvSpPr>
        <p:spPr bwMode="auto">
          <a:xfrm flipV="1">
            <a:off x="4572000" y="4365625"/>
            <a:ext cx="2376488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2" name="Line 38"/>
          <p:cNvSpPr>
            <a:spLocks noChangeShapeType="1"/>
          </p:cNvSpPr>
          <p:nvPr/>
        </p:nvSpPr>
        <p:spPr bwMode="auto">
          <a:xfrm flipV="1">
            <a:off x="3851275" y="4221163"/>
            <a:ext cx="936625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3" name="Line 39"/>
          <p:cNvSpPr>
            <a:spLocks noChangeShapeType="1"/>
          </p:cNvSpPr>
          <p:nvPr/>
        </p:nvSpPr>
        <p:spPr bwMode="auto">
          <a:xfrm flipV="1">
            <a:off x="5940425" y="4292600"/>
            <a:ext cx="936625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5568950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ЗАБОР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Сад забором оградили,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Чтоб деревья дольше жили.</a:t>
            </a:r>
          </a:p>
        </p:txBody>
      </p:sp>
      <p:pic>
        <p:nvPicPr>
          <p:cNvPr id="36868" name="Picture 5" descr="VVC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04813"/>
            <a:ext cx="2808288" cy="15748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1187450" y="5876925"/>
            <a:ext cx="2395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5846" name="Line 9"/>
          <p:cNvSpPr>
            <a:spLocks noChangeShapeType="1"/>
          </p:cNvSpPr>
          <p:nvPr/>
        </p:nvSpPr>
        <p:spPr bwMode="auto">
          <a:xfrm>
            <a:off x="3779838" y="40767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7" name="Line 10"/>
          <p:cNvSpPr>
            <a:spLocks noChangeShapeType="1"/>
          </p:cNvSpPr>
          <p:nvPr/>
        </p:nvSpPr>
        <p:spPr bwMode="auto">
          <a:xfrm>
            <a:off x="4643438" y="40767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8" name="Line 11"/>
          <p:cNvSpPr>
            <a:spLocks noChangeShapeType="1"/>
          </p:cNvSpPr>
          <p:nvPr/>
        </p:nvSpPr>
        <p:spPr bwMode="auto">
          <a:xfrm>
            <a:off x="5508625" y="40767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9" name="Line 12"/>
          <p:cNvSpPr>
            <a:spLocks noChangeShapeType="1"/>
          </p:cNvSpPr>
          <p:nvPr/>
        </p:nvSpPr>
        <p:spPr bwMode="auto">
          <a:xfrm>
            <a:off x="6372225" y="40767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0" name="Line 13"/>
          <p:cNvSpPr>
            <a:spLocks noChangeShapeType="1"/>
          </p:cNvSpPr>
          <p:nvPr/>
        </p:nvSpPr>
        <p:spPr bwMode="auto">
          <a:xfrm>
            <a:off x="7235825" y="40767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1" name="Line 14"/>
          <p:cNvSpPr>
            <a:spLocks noChangeShapeType="1"/>
          </p:cNvSpPr>
          <p:nvPr/>
        </p:nvSpPr>
        <p:spPr bwMode="auto">
          <a:xfrm flipV="1">
            <a:off x="3779838" y="3357563"/>
            <a:ext cx="360362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2" name="Line 15"/>
          <p:cNvSpPr>
            <a:spLocks noChangeShapeType="1"/>
          </p:cNvSpPr>
          <p:nvPr/>
        </p:nvSpPr>
        <p:spPr bwMode="auto">
          <a:xfrm flipV="1">
            <a:off x="6372225" y="3357563"/>
            <a:ext cx="360363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3" name="Line 16"/>
          <p:cNvSpPr>
            <a:spLocks noChangeShapeType="1"/>
          </p:cNvSpPr>
          <p:nvPr/>
        </p:nvSpPr>
        <p:spPr bwMode="auto">
          <a:xfrm flipV="1">
            <a:off x="5508625" y="3357563"/>
            <a:ext cx="360363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4" name="Line 17"/>
          <p:cNvSpPr>
            <a:spLocks noChangeShapeType="1"/>
          </p:cNvSpPr>
          <p:nvPr/>
        </p:nvSpPr>
        <p:spPr bwMode="auto">
          <a:xfrm flipV="1">
            <a:off x="7235825" y="3357563"/>
            <a:ext cx="360363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5" name="Line 18"/>
          <p:cNvSpPr>
            <a:spLocks noChangeShapeType="1"/>
          </p:cNvSpPr>
          <p:nvPr/>
        </p:nvSpPr>
        <p:spPr bwMode="auto">
          <a:xfrm flipV="1">
            <a:off x="4643438" y="3357563"/>
            <a:ext cx="360362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6" name="Line 19"/>
          <p:cNvSpPr>
            <a:spLocks noChangeShapeType="1"/>
          </p:cNvSpPr>
          <p:nvPr/>
        </p:nvSpPr>
        <p:spPr bwMode="auto">
          <a:xfrm flipH="1" flipV="1">
            <a:off x="4211638" y="3357563"/>
            <a:ext cx="360362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7" name="Line 20"/>
          <p:cNvSpPr>
            <a:spLocks noChangeShapeType="1"/>
          </p:cNvSpPr>
          <p:nvPr/>
        </p:nvSpPr>
        <p:spPr bwMode="auto">
          <a:xfrm flipH="1" flipV="1">
            <a:off x="5940425" y="3357563"/>
            <a:ext cx="360363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8" name="Line 21"/>
          <p:cNvSpPr>
            <a:spLocks noChangeShapeType="1"/>
          </p:cNvSpPr>
          <p:nvPr/>
        </p:nvSpPr>
        <p:spPr bwMode="auto">
          <a:xfrm flipH="1" flipV="1">
            <a:off x="6804025" y="3357563"/>
            <a:ext cx="360363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9" name="Line 22"/>
          <p:cNvSpPr>
            <a:spLocks noChangeShapeType="1"/>
          </p:cNvSpPr>
          <p:nvPr/>
        </p:nvSpPr>
        <p:spPr bwMode="auto">
          <a:xfrm flipH="1" flipV="1">
            <a:off x="7667625" y="3357563"/>
            <a:ext cx="360363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60" name="Line 23"/>
          <p:cNvSpPr>
            <a:spLocks noChangeShapeType="1"/>
          </p:cNvSpPr>
          <p:nvPr/>
        </p:nvSpPr>
        <p:spPr bwMode="auto">
          <a:xfrm flipH="1" flipV="1">
            <a:off x="5076825" y="3357563"/>
            <a:ext cx="360363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61" name="Line 24"/>
          <p:cNvSpPr>
            <a:spLocks noChangeShapeType="1"/>
          </p:cNvSpPr>
          <p:nvPr/>
        </p:nvSpPr>
        <p:spPr bwMode="auto">
          <a:xfrm>
            <a:off x="8027988" y="40767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03188"/>
            <a:ext cx="4032250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САНКИ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83225" cy="1973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Санки зимой с горки летят.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В санках ребята хохочут, кричат.</a:t>
            </a:r>
          </a:p>
        </p:txBody>
      </p:sp>
      <p:pic>
        <p:nvPicPr>
          <p:cNvPr id="37892" name="Picture 5" descr="MAR2121_19171-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333375"/>
            <a:ext cx="3382962" cy="169227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1330325" y="3246438"/>
            <a:ext cx="2378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>
            <a:off x="3851275" y="55165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1" name="Line 8"/>
          <p:cNvSpPr>
            <a:spLocks noChangeShapeType="1"/>
          </p:cNvSpPr>
          <p:nvPr/>
        </p:nvSpPr>
        <p:spPr bwMode="auto">
          <a:xfrm>
            <a:off x="5724525" y="55165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>
            <a:off x="6659563" y="55165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3" name="Line 11"/>
          <p:cNvSpPr>
            <a:spLocks noChangeShapeType="1"/>
          </p:cNvSpPr>
          <p:nvPr/>
        </p:nvSpPr>
        <p:spPr bwMode="auto">
          <a:xfrm>
            <a:off x="3132138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4" name="Line 12"/>
          <p:cNvSpPr>
            <a:spLocks noChangeShapeType="1"/>
          </p:cNvSpPr>
          <p:nvPr/>
        </p:nvSpPr>
        <p:spPr bwMode="auto">
          <a:xfrm>
            <a:off x="4067175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5" name="Line 13"/>
          <p:cNvSpPr>
            <a:spLocks noChangeShapeType="1"/>
          </p:cNvSpPr>
          <p:nvPr/>
        </p:nvSpPr>
        <p:spPr bwMode="auto">
          <a:xfrm>
            <a:off x="5003800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6" name="Line 14"/>
          <p:cNvSpPr>
            <a:spLocks noChangeShapeType="1"/>
          </p:cNvSpPr>
          <p:nvPr/>
        </p:nvSpPr>
        <p:spPr bwMode="auto">
          <a:xfrm>
            <a:off x="4787900" y="55165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7" name="Line 15"/>
          <p:cNvSpPr>
            <a:spLocks noChangeShapeType="1"/>
          </p:cNvSpPr>
          <p:nvPr/>
        </p:nvSpPr>
        <p:spPr bwMode="auto">
          <a:xfrm>
            <a:off x="5940425" y="46529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8" name="Line 16"/>
          <p:cNvSpPr>
            <a:spLocks noChangeShapeType="1"/>
          </p:cNvSpPr>
          <p:nvPr/>
        </p:nvSpPr>
        <p:spPr bwMode="auto">
          <a:xfrm flipH="1" flipV="1">
            <a:off x="3276600" y="4797425"/>
            <a:ext cx="576263" cy="649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9" name="Line 17"/>
          <p:cNvSpPr>
            <a:spLocks noChangeShapeType="1"/>
          </p:cNvSpPr>
          <p:nvPr/>
        </p:nvSpPr>
        <p:spPr bwMode="auto">
          <a:xfrm>
            <a:off x="4284663" y="46529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0" name="Line 18"/>
          <p:cNvSpPr>
            <a:spLocks noChangeShapeType="1"/>
          </p:cNvSpPr>
          <p:nvPr/>
        </p:nvSpPr>
        <p:spPr bwMode="auto">
          <a:xfrm>
            <a:off x="5364163" y="46529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1" name="Line 19"/>
          <p:cNvSpPr>
            <a:spLocks noChangeShapeType="1"/>
          </p:cNvSpPr>
          <p:nvPr/>
        </p:nvSpPr>
        <p:spPr bwMode="auto">
          <a:xfrm>
            <a:off x="6372225" y="4724400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6000750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ЧАСЫ</a:t>
            </a:r>
            <a:r>
              <a:rPr lang="ru-RU" smtClean="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1511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Часы я на руку надел,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На время изредка смотрел.</a:t>
            </a:r>
          </a:p>
        </p:txBody>
      </p:sp>
      <p:pic>
        <p:nvPicPr>
          <p:cNvPr id="38916" name="Picture 5" descr="8251104045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333375"/>
            <a:ext cx="1679575" cy="281305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7893" name="Line 7"/>
          <p:cNvSpPr>
            <a:spLocks noChangeShapeType="1"/>
          </p:cNvSpPr>
          <p:nvPr/>
        </p:nvSpPr>
        <p:spPr bwMode="auto">
          <a:xfrm>
            <a:off x="3276600" y="50847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4" name="Line 8"/>
          <p:cNvSpPr>
            <a:spLocks noChangeShapeType="1"/>
          </p:cNvSpPr>
          <p:nvPr/>
        </p:nvSpPr>
        <p:spPr bwMode="auto">
          <a:xfrm>
            <a:off x="3276600" y="45815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5" name="Line 9"/>
          <p:cNvSpPr>
            <a:spLocks noChangeShapeType="1"/>
          </p:cNvSpPr>
          <p:nvPr/>
        </p:nvSpPr>
        <p:spPr bwMode="auto">
          <a:xfrm>
            <a:off x="6084888" y="5084763"/>
            <a:ext cx="863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6" name="Line 10"/>
          <p:cNvSpPr>
            <a:spLocks noChangeShapeType="1"/>
          </p:cNvSpPr>
          <p:nvPr/>
        </p:nvSpPr>
        <p:spPr bwMode="auto">
          <a:xfrm>
            <a:off x="4211638" y="52292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7" name="Line 11"/>
          <p:cNvSpPr>
            <a:spLocks noChangeShapeType="1"/>
          </p:cNvSpPr>
          <p:nvPr/>
        </p:nvSpPr>
        <p:spPr bwMode="auto">
          <a:xfrm>
            <a:off x="5148263" y="43656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8" name="Line 12"/>
          <p:cNvSpPr>
            <a:spLocks noChangeShapeType="1"/>
          </p:cNvSpPr>
          <p:nvPr/>
        </p:nvSpPr>
        <p:spPr bwMode="auto">
          <a:xfrm>
            <a:off x="4211638" y="43656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9" name="Line 13"/>
          <p:cNvSpPr>
            <a:spLocks noChangeShapeType="1"/>
          </p:cNvSpPr>
          <p:nvPr/>
        </p:nvSpPr>
        <p:spPr bwMode="auto">
          <a:xfrm>
            <a:off x="5148263" y="5229225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0" name="Line 14"/>
          <p:cNvSpPr>
            <a:spLocks noChangeShapeType="1"/>
          </p:cNvSpPr>
          <p:nvPr/>
        </p:nvSpPr>
        <p:spPr bwMode="auto">
          <a:xfrm>
            <a:off x="6084888" y="4508500"/>
            <a:ext cx="863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1" name="Line 15"/>
          <p:cNvSpPr>
            <a:spLocks noChangeShapeType="1"/>
          </p:cNvSpPr>
          <p:nvPr/>
        </p:nvSpPr>
        <p:spPr bwMode="auto">
          <a:xfrm>
            <a:off x="4211638" y="44370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2" name="Line 16"/>
          <p:cNvSpPr>
            <a:spLocks noChangeShapeType="1"/>
          </p:cNvSpPr>
          <p:nvPr/>
        </p:nvSpPr>
        <p:spPr bwMode="auto">
          <a:xfrm>
            <a:off x="6011863" y="4365625"/>
            <a:ext cx="0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3" name="Line 17"/>
          <p:cNvSpPr>
            <a:spLocks noChangeShapeType="1"/>
          </p:cNvSpPr>
          <p:nvPr/>
        </p:nvSpPr>
        <p:spPr bwMode="auto">
          <a:xfrm flipH="1" flipV="1">
            <a:off x="5076825" y="4797425"/>
            <a:ext cx="719138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4" name="Line 18"/>
          <p:cNvSpPr>
            <a:spLocks noChangeShapeType="1"/>
          </p:cNvSpPr>
          <p:nvPr/>
        </p:nvSpPr>
        <p:spPr bwMode="auto">
          <a:xfrm flipH="1">
            <a:off x="5148263" y="4508500"/>
            <a:ext cx="576262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КУБИК</a:t>
            </a:r>
            <a:r>
              <a:rPr lang="ru-RU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У кубика много разных сторон.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Можно построить из кубиков дом.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55650" y="3141663"/>
            <a:ext cx="2520950" cy="23749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5076825" y="4005263"/>
            <a:ext cx="0" cy="1871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5148263" y="4005263"/>
            <a:ext cx="2016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7092950" y="4076700"/>
            <a:ext cx="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 flipV="1">
            <a:off x="5076825" y="5948363"/>
            <a:ext cx="20161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7740650" y="3573463"/>
            <a:ext cx="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5651500" y="3500438"/>
            <a:ext cx="2016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5076825" y="3573463"/>
            <a:ext cx="574675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7092950" y="3573463"/>
            <a:ext cx="574675" cy="4302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7164388" y="5445125"/>
            <a:ext cx="503237" cy="4302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ПРЯМОУГОЛЬНИК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525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Прямоугольник квадрата длиннее.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Фигура попроще, рисуем смелее.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619250" y="3357563"/>
            <a:ext cx="2735263" cy="136683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148263" y="3357563"/>
            <a:ext cx="0" cy="1366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8101013" y="3357563"/>
            <a:ext cx="0" cy="1366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219700" y="4724400"/>
            <a:ext cx="13684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659563" y="4724400"/>
            <a:ext cx="13684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148263" y="3284538"/>
            <a:ext cx="13684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659563" y="3284538"/>
            <a:ext cx="13684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ТРАПЕЦИЯ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09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Трапеция больше на крышу похожа.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Юбку рисуют трапецией тоже.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Взять треугольник и верх удалить – 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Трапецию можно и так получить.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 rot="10800000">
            <a:off x="611188" y="4508500"/>
            <a:ext cx="3313112" cy="14398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 flipH="1">
            <a:off x="6732588" y="4076700"/>
            <a:ext cx="15113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 flipH="1">
            <a:off x="6372225" y="5229225"/>
            <a:ext cx="2376488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 flipH="1">
            <a:off x="6372225" y="4149725"/>
            <a:ext cx="360363" cy="1008063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Line 11"/>
          <p:cNvSpPr>
            <a:spLocks noChangeShapeType="1"/>
          </p:cNvSpPr>
          <p:nvPr/>
        </p:nvSpPr>
        <p:spPr bwMode="auto">
          <a:xfrm>
            <a:off x="8316913" y="4149725"/>
            <a:ext cx="431800" cy="1008063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201" name="Picture 13" descr="eaa4f004-b3e5-49df-92a6-f103901b0ea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933825"/>
            <a:ext cx="16494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03188"/>
            <a:ext cx="2808288" cy="13811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b="1" smtClean="0"/>
              <a:t>ОЧКИ</a:t>
            </a:r>
            <a:r>
              <a:rPr lang="ru-RU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16113"/>
            <a:ext cx="4546600" cy="24050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Очки помогают книгу читать,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Писать, рисовать, готовить, вязать.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611188" y="4941888"/>
            <a:ext cx="256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3635375" y="5734050"/>
            <a:ext cx="1150938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246" name="Picture 9" descr="store_apendix_big6849_17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12000"/>
          </a:blip>
          <a:srcRect/>
          <a:stretch>
            <a:fillRect/>
          </a:stretch>
        </p:blipFill>
        <p:spPr>
          <a:xfrm>
            <a:off x="5148263" y="476250"/>
            <a:ext cx="3606800" cy="1833563"/>
          </a:xfrm>
          <a:ln w="76200" cmpd="tri">
            <a:solidFill>
              <a:schemeClr val="tx1"/>
            </a:solidFill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9223" name="Line 10"/>
          <p:cNvSpPr>
            <a:spLocks noChangeShapeType="1"/>
          </p:cNvSpPr>
          <p:nvPr/>
        </p:nvSpPr>
        <p:spPr bwMode="auto">
          <a:xfrm>
            <a:off x="3635375" y="4652963"/>
            <a:ext cx="1150938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>
            <a:off x="6011863" y="5734050"/>
            <a:ext cx="115093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>
            <a:off x="6011863" y="4652963"/>
            <a:ext cx="115093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 flipH="1" flipV="1">
            <a:off x="3635375" y="4724400"/>
            <a:ext cx="0" cy="9366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4"/>
          <p:cNvSpPr>
            <a:spLocks noChangeShapeType="1"/>
          </p:cNvSpPr>
          <p:nvPr/>
        </p:nvSpPr>
        <p:spPr bwMode="auto">
          <a:xfrm flipH="1" flipV="1">
            <a:off x="4787900" y="4724400"/>
            <a:ext cx="0" cy="9366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 flipH="1" flipV="1">
            <a:off x="6011863" y="4724400"/>
            <a:ext cx="0" cy="9366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Line 16"/>
          <p:cNvSpPr>
            <a:spLocks noChangeShapeType="1"/>
          </p:cNvSpPr>
          <p:nvPr/>
        </p:nvSpPr>
        <p:spPr bwMode="auto">
          <a:xfrm flipH="1" flipV="1">
            <a:off x="7164388" y="4724400"/>
            <a:ext cx="0" cy="9366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Line 17"/>
          <p:cNvSpPr>
            <a:spLocks noChangeShapeType="1"/>
          </p:cNvSpPr>
          <p:nvPr/>
        </p:nvSpPr>
        <p:spPr bwMode="auto">
          <a:xfrm flipV="1">
            <a:off x="4859338" y="4652963"/>
            <a:ext cx="108108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 flipV="1">
            <a:off x="3635375" y="3860800"/>
            <a:ext cx="865188" cy="7207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Line 19"/>
          <p:cNvSpPr>
            <a:spLocks noChangeShapeType="1"/>
          </p:cNvSpPr>
          <p:nvPr/>
        </p:nvSpPr>
        <p:spPr bwMode="auto">
          <a:xfrm flipV="1">
            <a:off x="7164388" y="3860800"/>
            <a:ext cx="865187" cy="7207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Line 20"/>
          <p:cNvSpPr>
            <a:spLocks noChangeShapeType="1"/>
          </p:cNvSpPr>
          <p:nvPr/>
        </p:nvSpPr>
        <p:spPr bwMode="auto">
          <a:xfrm flipV="1">
            <a:off x="4572000" y="3068638"/>
            <a:ext cx="865188" cy="7207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4" name="Line 21"/>
          <p:cNvSpPr>
            <a:spLocks noChangeShapeType="1"/>
          </p:cNvSpPr>
          <p:nvPr/>
        </p:nvSpPr>
        <p:spPr bwMode="auto">
          <a:xfrm flipV="1">
            <a:off x="8101013" y="3068638"/>
            <a:ext cx="865187" cy="7207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5" name="Line 22"/>
          <p:cNvSpPr>
            <a:spLocks noChangeShapeType="1"/>
          </p:cNvSpPr>
          <p:nvPr/>
        </p:nvSpPr>
        <p:spPr bwMode="auto">
          <a:xfrm flipV="1">
            <a:off x="5364163" y="3141663"/>
            <a:ext cx="144462" cy="93503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Line 23"/>
          <p:cNvSpPr>
            <a:spLocks noChangeShapeType="1"/>
          </p:cNvSpPr>
          <p:nvPr/>
        </p:nvSpPr>
        <p:spPr bwMode="auto">
          <a:xfrm flipV="1">
            <a:off x="8748713" y="3141663"/>
            <a:ext cx="252412" cy="9366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МЕЛЬНИЦА </a:t>
            </a:r>
          </a:p>
        </p:txBody>
      </p:sp>
      <p:sp>
        <p:nvSpPr>
          <p:cNvPr id="10243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1600200"/>
            <a:ext cx="7488238" cy="1181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Мельница крыльями машет вдали.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Будет мука, чтоб пирог испекли.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835150" y="5661025"/>
            <a:ext cx="283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>
              <a:latin typeface="Arial" charset="0"/>
            </a:endParaRPr>
          </a:p>
        </p:txBody>
      </p:sp>
      <p:pic>
        <p:nvPicPr>
          <p:cNvPr id="11269" name="Picture 10" descr="Старая мельниц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3213100"/>
            <a:ext cx="2736850" cy="2419350"/>
          </a:xfrm>
          <a:ln w="76200" cmpd="tri">
            <a:solidFill>
              <a:schemeClr val="tx1"/>
            </a:solidFill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246" name="Line 11"/>
          <p:cNvSpPr>
            <a:spLocks noChangeShapeType="1"/>
          </p:cNvSpPr>
          <p:nvPr/>
        </p:nvSpPr>
        <p:spPr bwMode="auto">
          <a:xfrm flipH="1">
            <a:off x="6588125" y="2708275"/>
            <a:ext cx="288925" cy="86518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Line 12"/>
          <p:cNvSpPr>
            <a:spLocks noChangeShapeType="1"/>
          </p:cNvSpPr>
          <p:nvPr/>
        </p:nvSpPr>
        <p:spPr bwMode="auto">
          <a:xfrm flipH="1">
            <a:off x="6732588" y="3213100"/>
            <a:ext cx="792162" cy="5048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Line 13"/>
          <p:cNvSpPr>
            <a:spLocks noChangeShapeType="1"/>
          </p:cNvSpPr>
          <p:nvPr/>
        </p:nvSpPr>
        <p:spPr bwMode="auto">
          <a:xfrm flipH="1" flipV="1">
            <a:off x="6732588" y="3933825"/>
            <a:ext cx="792162" cy="35877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Line 14"/>
          <p:cNvSpPr>
            <a:spLocks noChangeShapeType="1"/>
          </p:cNvSpPr>
          <p:nvPr/>
        </p:nvSpPr>
        <p:spPr bwMode="auto">
          <a:xfrm flipH="1">
            <a:off x="5508625" y="3933825"/>
            <a:ext cx="790575" cy="4318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0" name="Line 15"/>
          <p:cNvSpPr>
            <a:spLocks noChangeShapeType="1"/>
          </p:cNvSpPr>
          <p:nvPr/>
        </p:nvSpPr>
        <p:spPr bwMode="auto">
          <a:xfrm>
            <a:off x="6588125" y="4076700"/>
            <a:ext cx="360363" cy="86518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Line 16"/>
          <p:cNvSpPr>
            <a:spLocks noChangeShapeType="1"/>
          </p:cNvSpPr>
          <p:nvPr/>
        </p:nvSpPr>
        <p:spPr bwMode="auto">
          <a:xfrm flipH="1">
            <a:off x="6084888" y="4076700"/>
            <a:ext cx="287337" cy="86518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Line 17"/>
          <p:cNvSpPr>
            <a:spLocks noChangeShapeType="1"/>
          </p:cNvSpPr>
          <p:nvPr/>
        </p:nvSpPr>
        <p:spPr bwMode="auto">
          <a:xfrm flipH="1">
            <a:off x="6732588" y="5013325"/>
            <a:ext cx="0" cy="1009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18"/>
          <p:cNvSpPr>
            <a:spLocks noChangeShapeType="1"/>
          </p:cNvSpPr>
          <p:nvPr/>
        </p:nvSpPr>
        <p:spPr bwMode="auto">
          <a:xfrm flipH="1">
            <a:off x="5867400" y="5013325"/>
            <a:ext cx="217488" cy="100806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Line 19"/>
          <p:cNvSpPr>
            <a:spLocks noChangeShapeType="1"/>
          </p:cNvSpPr>
          <p:nvPr/>
        </p:nvSpPr>
        <p:spPr bwMode="auto">
          <a:xfrm flipH="1">
            <a:off x="4932363" y="6092825"/>
            <a:ext cx="1008062" cy="158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5" name="Line 20"/>
          <p:cNvSpPr>
            <a:spLocks noChangeShapeType="1"/>
          </p:cNvSpPr>
          <p:nvPr/>
        </p:nvSpPr>
        <p:spPr bwMode="auto">
          <a:xfrm flipH="1">
            <a:off x="6011863" y="6092825"/>
            <a:ext cx="1008062" cy="158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6" name="Line 21"/>
          <p:cNvSpPr>
            <a:spLocks noChangeShapeType="1"/>
          </p:cNvSpPr>
          <p:nvPr/>
        </p:nvSpPr>
        <p:spPr bwMode="auto">
          <a:xfrm flipH="1">
            <a:off x="7092950" y="6092825"/>
            <a:ext cx="1008063" cy="158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7" name="Line 22"/>
          <p:cNvSpPr>
            <a:spLocks noChangeShapeType="1"/>
          </p:cNvSpPr>
          <p:nvPr/>
        </p:nvSpPr>
        <p:spPr bwMode="auto">
          <a:xfrm>
            <a:off x="6948488" y="5013325"/>
            <a:ext cx="215900" cy="1009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8" name="Line 23"/>
          <p:cNvSpPr>
            <a:spLocks noChangeShapeType="1"/>
          </p:cNvSpPr>
          <p:nvPr/>
        </p:nvSpPr>
        <p:spPr bwMode="auto">
          <a:xfrm flipH="1">
            <a:off x="6300788" y="5013325"/>
            <a:ext cx="0" cy="1009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9" name="Line 24"/>
          <p:cNvSpPr>
            <a:spLocks noChangeShapeType="1"/>
          </p:cNvSpPr>
          <p:nvPr/>
        </p:nvSpPr>
        <p:spPr bwMode="auto">
          <a:xfrm flipH="1" flipV="1">
            <a:off x="5508625" y="3500438"/>
            <a:ext cx="792163" cy="2889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0" name="Line 25"/>
          <p:cNvSpPr>
            <a:spLocks noChangeShapeType="1"/>
          </p:cNvSpPr>
          <p:nvPr/>
        </p:nvSpPr>
        <p:spPr bwMode="auto">
          <a:xfrm flipH="1" flipV="1">
            <a:off x="5795963" y="2924175"/>
            <a:ext cx="576262" cy="6477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76250"/>
            <a:ext cx="6505575" cy="941388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БАБОЧКА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1181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b="1" smtClean="0"/>
              <a:t>Крыльями бабочка машет, летает</a:t>
            </a:r>
          </a:p>
          <a:p>
            <a:pPr eaLnBrk="1" hangingPunct="1">
              <a:buFontTx/>
              <a:buNone/>
            </a:pPr>
            <a:r>
              <a:rPr lang="ru-RU" altLang="ru-RU" sz="2800" b="1" smtClean="0"/>
              <a:t>С цветка на цветок – нектар собирает.</a:t>
            </a:r>
          </a:p>
        </p:txBody>
      </p:sp>
      <p:pic>
        <p:nvPicPr>
          <p:cNvPr id="11268" name="Picture 5" descr="butterfly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376487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4284663" y="5300663"/>
            <a:ext cx="3267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3132138" y="3429000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3132138" y="5013325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>
            <a:off x="6156325" y="4941888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6156325" y="3429000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4643438" y="4652963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4643438" y="3860800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>
            <a:off x="4356100" y="3068638"/>
            <a:ext cx="21590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Line 14"/>
          <p:cNvSpPr>
            <a:spLocks noChangeShapeType="1"/>
          </p:cNvSpPr>
          <p:nvPr/>
        </p:nvSpPr>
        <p:spPr bwMode="auto">
          <a:xfrm flipH="1">
            <a:off x="4716463" y="3068638"/>
            <a:ext cx="21590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 flipH="1">
            <a:off x="4716463" y="3644900"/>
            <a:ext cx="6477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 flipH="1">
            <a:off x="5435600" y="3429000"/>
            <a:ext cx="649288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0" name="Line 19"/>
          <p:cNvSpPr>
            <a:spLocks noChangeShapeType="1"/>
          </p:cNvSpPr>
          <p:nvPr/>
        </p:nvSpPr>
        <p:spPr bwMode="auto">
          <a:xfrm flipH="1">
            <a:off x="5508625" y="4149725"/>
            <a:ext cx="64770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 flipH="1">
            <a:off x="3203575" y="5445125"/>
            <a:ext cx="64770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2" name="Line 21"/>
          <p:cNvSpPr>
            <a:spLocks noChangeShapeType="1"/>
          </p:cNvSpPr>
          <p:nvPr/>
        </p:nvSpPr>
        <p:spPr bwMode="auto">
          <a:xfrm flipH="1">
            <a:off x="3924300" y="5013325"/>
            <a:ext cx="647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3" name="Line 22"/>
          <p:cNvSpPr>
            <a:spLocks noChangeShapeType="1"/>
          </p:cNvSpPr>
          <p:nvPr/>
        </p:nvSpPr>
        <p:spPr bwMode="auto">
          <a:xfrm flipH="1" flipV="1">
            <a:off x="3132138" y="3357563"/>
            <a:ext cx="64770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4" name="Line 23"/>
          <p:cNvSpPr>
            <a:spLocks noChangeShapeType="1"/>
          </p:cNvSpPr>
          <p:nvPr/>
        </p:nvSpPr>
        <p:spPr bwMode="auto">
          <a:xfrm flipH="1" flipV="1">
            <a:off x="3851275" y="3644900"/>
            <a:ext cx="720725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5" name="Line 24"/>
          <p:cNvSpPr>
            <a:spLocks noChangeShapeType="1"/>
          </p:cNvSpPr>
          <p:nvPr/>
        </p:nvSpPr>
        <p:spPr bwMode="auto">
          <a:xfrm flipH="1" flipV="1">
            <a:off x="3132138" y="4149725"/>
            <a:ext cx="64770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6" name="Line 25"/>
          <p:cNvSpPr>
            <a:spLocks noChangeShapeType="1"/>
          </p:cNvSpPr>
          <p:nvPr/>
        </p:nvSpPr>
        <p:spPr bwMode="auto">
          <a:xfrm flipH="1">
            <a:off x="3132138" y="4437063"/>
            <a:ext cx="574675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7" name="Line 26"/>
          <p:cNvSpPr>
            <a:spLocks noChangeShapeType="1"/>
          </p:cNvSpPr>
          <p:nvPr/>
        </p:nvSpPr>
        <p:spPr bwMode="auto">
          <a:xfrm flipH="1" flipV="1">
            <a:off x="3851275" y="4437063"/>
            <a:ext cx="720725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8" name="Line 27"/>
          <p:cNvSpPr>
            <a:spLocks noChangeShapeType="1"/>
          </p:cNvSpPr>
          <p:nvPr/>
        </p:nvSpPr>
        <p:spPr bwMode="auto">
          <a:xfrm flipH="1">
            <a:off x="4716463" y="4437063"/>
            <a:ext cx="719137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9" name="Line 28"/>
          <p:cNvSpPr>
            <a:spLocks noChangeShapeType="1"/>
          </p:cNvSpPr>
          <p:nvPr/>
        </p:nvSpPr>
        <p:spPr bwMode="auto">
          <a:xfrm flipH="1" flipV="1">
            <a:off x="5435600" y="4508500"/>
            <a:ext cx="649288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0" name="Line 29"/>
          <p:cNvSpPr>
            <a:spLocks noChangeShapeType="1"/>
          </p:cNvSpPr>
          <p:nvPr/>
        </p:nvSpPr>
        <p:spPr bwMode="auto">
          <a:xfrm flipH="1" flipV="1">
            <a:off x="4643438" y="5013325"/>
            <a:ext cx="649287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1" name="Line 30"/>
          <p:cNvSpPr>
            <a:spLocks noChangeShapeType="1"/>
          </p:cNvSpPr>
          <p:nvPr/>
        </p:nvSpPr>
        <p:spPr bwMode="auto">
          <a:xfrm flipH="1" flipV="1">
            <a:off x="5364163" y="5373688"/>
            <a:ext cx="720725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477</TotalTime>
  <Words>436</Words>
  <Application>Microsoft Office PowerPoint</Application>
  <PresentationFormat>Экран (4:3)</PresentationFormat>
  <Paragraphs>107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Verdana</vt:lpstr>
      <vt:lpstr>Arial</vt:lpstr>
      <vt:lpstr>Шары</vt:lpstr>
      <vt:lpstr>Выполнение фигурок из палочек</vt:lpstr>
      <vt:lpstr>КВАДРАТ </vt:lpstr>
      <vt:lpstr>ТРЕУГОЛЬНИК</vt:lpstr>
      <vt:lpstr>КУБИК </vt:lpstr>
      <vt:lpstr>ПРЯМОУГОЛЬНИК</vt:lpstr>
      <vt:lpstr>ТРАПЕЦИЯ</vt:lpstr>
      <vt:lpstr>ОЧКИ </vt:lpstr>
      <vt:lpstr>МЕЛЬНИЦА </vt:lpstr>
      <vt:lpstr>БАБОЧКА</vt:lpstr>
      <vt:lpstr>ЗВЁЗДОЧКА </vt:lpstr>
      <vt:lpstr>РЫБКА</vt:lpstr>
      <vt:lpstr>ФЛАЖОК </vt:lpstr>
      <vt:lpstr>ЖУК </vt:lpstr>
      <vt:lpstr>ЛОДКА </vt:lpstr>
      <vt:lpstr>МОСТ</vt:lpstr>
      <vt:lpstr>РОЖИЦА </vt:lpstr>
      <vt:lpstr>МАШИНА </vt:lpstr>
      <vt:lpstr>ОКНО</vt:lpstr>
      <vt:lpstr>РАКЕТА </vt:lpstr>
      <vt:lpstr>ПАРОХОД </vt:lpstr>
      <vt:lpstr>ТАНК </vt:lpstr>
      <vt:lpstr>КАЧЕЛИ </vt:lpstr>
      <vt:lpstr>ЛОПАТА </vt:lpstr>
      <vt:lpstr>Грибок </vt:lpstr>
      <vt:lpstr>ЁЛОЧКА </vt:lpstr>
      <vt:lpstr>ЛОДКА  С ПАРУСОМ</vt:lpstr>
      <vt:lpstr>КРОВАТКА</vt:lpstr>
      <vt:lpstr>ТЕЛЕВИЗОР </vt:lpstr>
      <vt:lpstr>ТАБУРЕТКА </vt:lpstr>
      <vt:lpstr>САМОЛЁТ</vt:lpstr>
      <vt:lpstr>БАШНЯ </vt:lpstr>
      <vt:lpstr>КОЛОДЕЦ </vt:lpstr>
      <vt:lpstr>ЗАБОР </vt:lpstr>
      <vt:lpstr>САНКИ </vt:lpstr>
      <vt:lpstr>ЧАСЫ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Выполнение фигурок из палочек</dc:title>
  <dc:creator>Елена</dc:creator>
  <cp:lastModifiedBy>USER</cp:lastModifiedBy>
  <cp:revision>79</cp:revision>
  <dcterms:created xsi:type="dcterms:W3CDTF">2009-11-09T14:29:00Z</dcterms:created>
  <dcterms:modified xsi:type="dcterms:W3CDTF">2022-07-04T11:44:55Z</dcterms:modified>
</cp:coreProperties>
</file>