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8" autoAdjust="0"/>
  </p:normalViewPr>
  <p:slideViewPr>
    <p:cSldViewPr>
      <p:cViewPr>
        <p:scale>
          <a:sx n="118" d="100"/>
          <a:sy n="118" d="100"/>
        </p:scale>
        <p:origin x="-139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0F29A-DF0F-4F4B-A2B9-A9EF4898D08B}" type="datetimeFigureOut">
              <a:rPr lang="ru-RU"/>
              <a:pPr>
                <a:defRPr/>
              </a:pPr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6F94-ECFF-48CA-AA60-05710955A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18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AF56F-615E-4EBC-9F78-0866882CF1B3}" type="datetimeFigureOut">
              <a:rPr lang="ru-RU"/>
              <a:pPr>
                <a:defRPr/>
              </a:pPr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724D1-BCF4-4808-944E-EBB423A42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4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DEE5B-E781-46D9-AEA7-25577EF08CF3}" type="datetimeFigureOut">
              <a:rPr lang="ru-RU"/>
              <a:pPr>
                <a:defRPr/>
              </a:pPr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C7BA-79D1-483F-9247-76C74CA8F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6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1972E-A54D-4CA8-BD17-7F4D217DB7A5}" type="datetimeFigureOut">
              <a:rPr lang="ru-RU"/>
              <a:pPr>
                <a:defRPr/>
              </a:pPr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0BB44-8993-4B62-AA05-D84F8AD19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FD524-DCF7-4AD8-AD74-07DFEFEA8E1E}" type="datetimeFigureOut">
              <a:rPr lang="ru-RU"/>
              <a:pPr>
                <a:defRPr/>
              </a:pPr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95462-66BE-467F-8FE6-3D566A983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42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459BA-CDC7-4D7F-AFAA-F1E3293A35E7}" type="datetimeFigureOut">
              <a:rPr lang="ru-RU"/>
              <a:pPr>
                <a:defRPr/>
              </a:pPr>
              <a:t>05.07.2022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F41F-A5F8-4F7C-8827-75EF50913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3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3A869-0351-4884-B04B-3FF49C50764C}" type="datetimeFigureOut">
              <a:rPr lang="ru-RU"/>
              <a:pPr>
                <a:defRPr/>
              </a:pPr>
              <a:t>05.07.2022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A5530-61EF-4DD2-900A-7A4F1D8A1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87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D861D-BB7F-4A46-B0BE-EF35E12D226A}" type="datetimeFigureOut">
              <a:rPr lang="ru-RU"/>
              <a:pPr>
                <a:defRPr/>
              </a:pPr>
              <a:t>05.07.2022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2B7B0-36A5-4B66-B63F-27118C2CC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23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070A2-4E80-493D-8106-8C29A129AA9E}" type="datetimeFigureOut">
              <a:rPr lang="ru-RU"/>
              <a:pPr>
                <a:defRPr/>
              </a:pPr>
              <a:t>05.07.2022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8D7A8-61A2-4C4D-B421-78CD0D82B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87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F8355-0FDC-491E-9AB4-3E8DF81DB43A}" type="datetimeFigureOut">
              <a:rPr lang="ru-RU"/>
              <a:pPr>
                <a:defRPr/>
              </a:pPr>
              <a:t>05.07.2022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4C5C2-DDF4-41D8-962A-5DC07D656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12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F1FD-956F-4814-82F8-468BF9C557B1}" type="datetimeFigureOut">
              <a:rPr lang="ru-RU"/>
              <a:pPr>
                <a:defRPr/>
              </a:pPr>
              <a:t>05.07.2022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6FBE3-D630-4BEB-8A48-446EEFF0F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6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E10D7F-11FE-428D-9935-671DC9E28DC6}" type="datetimeFigureOut">
              <a:rPr lang="ru-RU"/>
              <a:pPr>
                <a:defRPr/>
              </a:pPr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03F54-21B9-4343-999A-EE339E9F4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ntiqua HW" pitchFamily="2" charset="0"/>
              </a:rPr>
              <a:t>Слева, справа…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ntiqua HW" pitchFamily="2" charset="0"/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mpir Deco" pitchFamily="2" charset="0"/>
              </a:rPr>
              <a:t>Цель: закрепление пространственных представлений (слева, справа)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Antiqua HW" pitchFamily="2" charset="0"/>
            </a:endParaRPr>
          </a:p>
        </p:txBody>
      </p:sp>
      <p:pic>
        <p:nvPicPr>
          <p:cNvPr id="2051" name="Рисунок 4" descr="affb74e76dc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0"/>
            <a:ext cx="16986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5" descr="b3df46a0c6f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4286250"/>
            <a:ext cx="2420937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6" descr="b79290a9e9f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643313"/>
            <a:ext cx="277495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7" descr="ade75f1d903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28625"/>
            <a:ext cx="24828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1428750" y="4714875"/>
            <a:ext cx="6472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latin typeface="a_AlgeriusBlw" pitchFamily="82" charset="-52"/>
              </a:rPr>
              <a:t>Что расположено справа?</a:t>
            </a:r>
          </a:p>
        </p:txBody>
      </p:sp>
      <p:pic>
        <p:nvPicPr>
          <p:cNvPr id="3075" name="Рисунок 4" descr="9b400aa7d8c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214438"/>
            <a:ext cx="296068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5" descr="36c835dd267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714375"/>
            <a:ext cx="1760537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2357438" y="1357313"/>
            <a:ext cx="4357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>
                <a:solidFill>
                  <a:srgbClr val="FF0000"/>
                </a:solidFill>
                <a:latin typeface="a_Latino" pitchFamily="18" charset="-52"/>
              </a:rPr>
              <a:t>Молодец!</a:t>
            </a:r>
          </a:p>
        </p:txBody>
      </p:sp>
      <p:pic>
        <p:nvPicPr>
          <p:cNvPr id="4099" name="Рисунок 4" descr="36c835dd267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643188"/>
            <a:ext cx="1760537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1214438" y="4857750"/>
            <a:ext cx="6950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>
                <a:latin typeface="a_AlgeriusBlw" pitchFamily="82" charset="-52"/>
              </a:rPr>
              <a:t>Что расположено слева?</a:t>
            </a:r>
          </a:p>
        </p:txBody>
      </p:sp>
      <p:pic>
        <p:nvPicPr>
          <p:cNvPr id="5123" name="Рисунок 4" descr="f04bf0cef1dc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85813"/>
            <a:ext cx="33464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5" descr="1ef8da11d3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071563"/>
            <a:ext cx="324643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2357438" y="1357313"/>
            <a:ext cx="4357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>
                <a:solidFill>
                  <a:srgbClr val="FF0000"/>
                </a:solidFill>
                <a:latin typeface="a_Latino" pitchFamily="18" charset="-52"/>
              </a:rPr>
              <a:t>Молодец!</a:t>
            </a:r>
          </a:p>
        </p:txBody>
      </p:sp>
      <p:pic>
        <p:nvPicPr>
          <p:cNvPr id="6147" name="Рисунок 6" descr="f04bf0cef1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500313"/>
            <a:ext cx="33464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1214438" y="4857750"/>
            <a:ext cx="6865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>
                <a:latin typeface="a_AlgeriusBlw" pitchFamily="82" charset="-52"/>
              </a:rPr>
              <a:t>Что расположено слева </a:t>
            </a:r>
          </a:p>
          <a:p>
            <a:pPr algn="ctr" eaLnBrk="1" hangingPunct="1"/>
            <a:r>
              <a:rPr lang="ru-RU" altLang="ru-RU" sz="3600">
                <a:latin typeface="a_AlgeriusBlw" pitchFamily="82" charset="-52"/>
              </a:rPr>
              <a:t>от яблока?</a:t>
            </a:r>
          </a:p>
        </p:txBody>
      </p:sp>
      <p:pic>
        <p:nvPicPr>
          <p:cNvPr id="7171" name="Рисунок 4" descr="f04bf0cef1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357313"/>
            <a:ext cx="238918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5" descr="8a213a604fd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928813"/>
            <a:ext cx="26543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6" descr="8c4d6d3ac3e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1357313"/>
            <a:ext cx="3389312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2357438" y="1357313"/>
            <a:ext cx="4357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>
                <a:solidFill>
                  <a:srgbClr val="FF0000"/>
                </a:solidFill>
                <a:latin typeface="a_Latino" pitchFamily="18" charset="-52"/>
              </a:rPr>
              <a:t>Молодец!</a:t>
            </a:r>
          </a:p>
        </p:txBody>
      </p:sp>
      <p:pic>
        <p:nvPicPr>
          <p:cNvPr id="8195" name="Рисунок 4" descr="8a213a604fd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643188"/>
            <a:ext cx="3725862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1214438" y="4857750"/>
            <a:ext cx="7172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>
                <a:latin typeface="a_AlgeriusBlw" pitchFamily="82" charset="-52"/>
              </a:rPr>
              <a:t>Что расположено справа </a:t>
            </a:r>
          </a:p>
          <a:p>
            <a:pPr algn="ctr" eaLnBrk="1" hangingPunct="1"/>
            <a:r>
              <a:rPr lang="ru-RU" altLang="ru-RU" sz="3600">
                <a:latin typeface="a_AlgeriusBlw" pitchFamily="82" charset="-52"/>
              </a:rPr>
              <a:t>от капусты?</a:t>
            </a:r>
          </a:p>
        </p:txBody>
      </p:sp>
      <p:pic>
        <p:nvPicPr>
          <p:cNvPr id="9219" name="Рисунок 4" descr="8c4d6d3ac3e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428750"/>
            <a:ext cx="3389313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5" descr="affb74e76dc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357313"/>
            <a:ext cx="16906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6" descr="b3df46a0c6f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500188"/>
            <a:ext cx="2725737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2357438" y="1357313"/>
            <a:ext cx="4357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>
                <a:solidFill>
                  <a:srgbClr val="FF0000"/>
                </a:solidFill>
                <a:latin typeface="a_Latino" pitchFamily="18" charset="-52"/>
              </a:rPr>
              <a:t>Молодец!</a:t>
            </a:r>
          </a:p>
        </p:txBody>
      </p:sp>
      <p:pic>
        <p:nvPicPr>
          <p:cNvPr id="10243" name="Рисунок 4" descr="b3df46a0c6f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714625"/>
            <a:ext cx="3440113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32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Antiqua HW</vt:lpstr>
      <vt:lpstr>Ampir Deco</vt:lpstr>
      <vt:lpstr>a_AlgeriusBlw</vt:lpstr>
      <vt:lpstr>a_Latino</vt:lpstr>
      <vt:lpstr>Тема Office</vt:lpstr>
      <vt:lpstr>Слева, справа… Цель: закрепление пространственных представлений (слева, справа)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Слева, справа…</dc:title>
  <dc:creator>storm</dc:creator>
  <cp:lastModifiedBy>USER</cp:lastModifiedBy>
  <cp:revision>6</cp:revision>
  <dcterms:created xsi:type="dcterms:W3CDTF">2009-08-07T06:10:15Z</dcterms:created>
  <dcterms:modified xsi:type="dcterms:W3CDTF">2022-07-05T04:58:52Z</dcterms:modified>
</cp:coreProperties>
</file>