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256" r:id="rId2"/>
    <p:sldId id="290" r:id="rId3"/>
    <p:sldId id="291" r:id="rId4"/>
    <p:sldId id="292" r:id="rId5"/>
  </p:sldIdLst>
  <p:sldSz cx="6858000" cy="9144000" type="screen4x3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7" d="100"/>
          <a:sy n="57" d="100"/>
        </p:scale>
        <p:origin x="-2796" y="-34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78C31663-1198-444F-A0B7-2F5723D54FF4}" type="datetimeFigureOut">
              <a:rPr lang="ru-RU"/>
              <a:pPr>
                <a:defRPr/>
              </a:pPr>
              <a:t>03.05.2018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003425" y="744538"/>
            <a:ext cx="27908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987973A5-5F84-47C7-B8A2-E541F97D8A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3460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9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C67273-C837-4E6F-83DB-6435DFA4D0E1}" type="datetimeFigureOut">
              <a:rPr lang="ru-RU"/>
              <a:pPr>
                <a:defRPr/>
              </a:pPr>
              <a:t>03.05.2018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8223C4-519F-458D-A9EA-7B7D6C7BF0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0991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4223DE-5CB7-480D-BC7E-CAC2CE4D70E7}" type="datetimeFigureOut">
              <a:rPr lang="ru-RU"/>
              <a:pPr>
                <a:defRPr/>
              </a:pPr>
              <a:t>03.05.2018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E73664-B47E-4D97-88A0-EADB37D3C3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390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6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6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81E1DB-B65C-47EA-A576-1303844FE059}" type="datetimeFigureOut">
              <a:rPr lang="ru-RU"/>
              <a:pPr>
                <a:defRPr/>
              </a:pPr>
              <a:t>03.05.2018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983CB6-1376-49B4-B838-B130DA5350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48851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897F50-5371-4063-84A6-43106ADA3E59}" type="datetimeFigureOut">
              <a:rPr lang="ru-RU"/>
              <a:pPr>
                <a:defRPr/>
              </a:pPr>
              <a:t>03.05.2018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9B86A8-0C70-446D-B44F-30270E0389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97918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20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9E424A-25EE-4466-82A7-0D002DFCEB70}" type="datetimeFigureOut">
              <a:rPr lang="ru-RU"/>
              <a:pPr>
                <a:defRPr/>
              </a:pPr>
              <a:t>03.05.2018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01C094-8A99-43B2-8DC5-BD3CD58B51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64191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4290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68682B-63D6-4835-8558-E210964CFD60}" type="datetimeFigureOut">
              <a:rPr lang="ru-RU"/>
              <a:pPr>
                <a:defRPr/>
              </a:pPr>
              <a:t>03.05.2018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429A61-F53D-45FB-AF56-FA9F9B5DBE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178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1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1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70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770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84E03F-87B7-4DB6-AB30-953E7C083AF0}" type="datetimeFigureOut">
              <a:rPr lang="ru-RU"/>
              <a:pPr>
                <a:defRPr/>
              </a:pPr>
              <a:t>03.05.2018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4D7329-9F43-4099-8799-CCAE6781C4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84236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8C857-42B7-47B0-A1E7-E81939504838}" type="datetimeFigureOut">
              <a:rPr lang="ru-RU"/>
              <a:pPr>
                <a:defRPr/>
              </a:pPr>
              <a:t>03.05.2018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139523-4130-455E-AF0C-83084A866A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6154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6BDBD2-34DC-4DE7-8A95-8F85E89393D2}" type="datetimeFigureOut">
              <a:rPr lang="ru-RU"/>
              <a:pPr>
                <a:defRPr/>
              </a:pPr>
              <a:t>03.05.2018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2F344E-3910-4892-B6DC-C5514171EF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08886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1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288" y="364069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1" y="1913469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E4A413-9F75-4500-A073-4029EABE4C19}" type="datetimeFigureOut">
              <a:rPr lang="ru-RU"/>
              <a:pPr>
                <a:defRPr/>
              </a:pPr>
              <a:t>03.05.2018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8B352E-7F91-4EA4-A562-5BAE333CD9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6671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2C3AB9-3960-4CCE-BD62-FEE4ECBDC1CD}" type="datetimeFigureOut">
              <a:rPr lang="ru-RU"/>
              <a:pPr>
                <a:defRPr/>
              </a:pPr>
              <a:t>03.05.2018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8E2A55-CB15-4401-BAA2-7DD0F384F0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5216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342900" y="366713"/>
            <a:ext cx="61722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342900" y="2133600"/>
            <a:ext cx="6172200" cy="603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663"/>
            <a:ext cx="16002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4EE3634-FBEB-48EB-B71C-DAFA9A3C9669}" type="datetimeFigureOut">
              <a:rPr lang="ru-RU"/>
              <a:pPr>
                <a:defRPr/>
              </a:pPr>
              <a:t>03.05.2018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663"/>
            <a:ext cx="21717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663"/>
            <a:ext cx="16002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FFADDA0-93C6-4CD4-B2B4-A076135153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6" descr="C:\Users\Жанна Сергеевна\Desktop\Детский сад № 258\Конкурсы\ТИКО изобретатель\Цыпленок на прогулке\481177_ptenec_cyplyonok_trava_progulka_1680x1050_(www_GdeFon_ru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93" r="19205"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50875" y="4140200"/>
            <a:ext cx="5829300" cy="16557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ЦЫПЛЕНОК НА ПРОГУЛКЕ»</a:t>
            </a:r>
          </a:p>
        </p:txBody>
      </p:sp>
      <p:sp>
        <p:nvSpPr>
          <p:cNvPr id="2051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66713" y="7667625"/>
            <a:ext cx="5346700" cy="1295400"/>
          </a:xfrm>
        </p:spPr>
        <p:txBody>
          <a:bodyPr rtlCol="0">
            <a:normAutofit fontScale="70000" lnSpcReduction="20000"/>
          </a:bodyPr>
          <a:lstStyle/>
          <a:p>
            <a:pPr algn="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altLang="ru-RU" sz="1800" dirty="0" smtClean="0">
              <a:solidFill>
                <a:schemeClr val="tx1"/>
              </a:solidFill>
            </a:endParaRPr>
          </a:p>
          <a:p>
            <a:pPr algn="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altLang="ru-RU" sz="1800" dirty="0" smtClean="0">
              <a:solidFill>
                <a:schemeClr val="tx1"/>
              </a:solidFill>
            </a:endParaRPr>
          </a:p>
          <a:p>
            <a:pPr algn="l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altLang="ru-RU" sz="2600" b="1" dirty="0" smtClean="0">
                <a:solidFill>
                  <a:schemeClr val="tx1"/>
                </a:solidFill>
              </a:rPr>
              <a:t>Участник – Яковлев Максим, </a:t>
            </a:r>
            <a:r>
              <a:rPr lang="ru-RU" altLang="ru-RU" sz="2600" b="1" dirty="0">
                <a:solidFill>
                  <a:schemeClr val="tx1"/>
                </a:solidFill>
              </a:rPr>
              <a:t>5</a:t>
            </a:r>
            <a:r>
              <a:rPr lang="ru-RU" altLang="ru-RU" sz="2600" b="1" dirty="0" smtClean="0">
                <a:solidFill>
                  <a:schemeClr val="tx1"/>
                </a:solidFill>
              </a:rPr>
              <a:t> лет</a:t>
            </a:r>
          </a:p>
          <a:p>
            <a:pPr algn="l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altLang="ru-RU" sz="2600" b="1" dirty="0" smtClean="0">
              <a:solidFill>
                <a:schemeClr val="tx1"/>
              </a:solidFill>
            </a:endParaRPr>
          </a:p>
          <a:p>
            <a:pPr algn="l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altLang="ru-RU" sz="2600" b="1" dirty="0" smtClean="0">
                <a:solidFill>
                  <a:schemeClr val="tx1"/>
                </a:solidFill>
              </a:rPr>
              <a:t>Педагог – Яковлева Анастасия Алексеевна</a:t>
            </a:r>
          </a:p>
        </p:txBody>
      </p:sp>
      <p:sp>
        <p:nvSpPr>
          <p:cNvPr id="2053" name="TextBox 1"/>
          <p:cNvSpPr txBox="1">
            <a:spLocks noChangeArrowheads="1"/>
          </p:cNvSpPr>
          <p:nvPr/>
        </p:nvSpPr>
        <p:spPr bwMode="auto">
          <a:xfrm>
            <a:off x="377825" y="250825"/>
            <a:ext cx="6102350" cy="865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ru-RU" altLang="ru-RU" sz="1400" b="1"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ДЕТСКИЙ САД № 258</a:t>
            </a:r>
            <a:endParaRPr lang="ru-RU" altLang="ru-RU" sz="1400" b="1">
              <a:cs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1800" u="sng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Жанна Сергеевна\Desktop\Детский сад № 258\Конкурсы\ТИКО изобретатель\Цыпленок на прогулке\cloud-0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23" b="6783"/>
          <a:stretch/>
        </p:blipFill>
        <p:spPr bwMode="auto">
          <a:xfrm>
            <a:off x="0" y="3702"/>
            <a:ext cx="6854824" cy="28401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4099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909"/>
          <a:stretch>
            <a:fillRect/>
          </a:stretch>
        </p:blipFill>
        <p:spPr bwMode="auto">
          <a:xfrm>
            <a:off x="3175" y="8218488"/>
            <a:ext cx="6858000" cy="925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7" name="Picture 3" descr="C:\Users\Жанна Сергеевна\Desktop\Детский сад № 258\Конкурсы\ТИКО изобретатель\Цыпленок на прогулке\2017-03-24-PHOTO-00000304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39" t="31718" b="1856"/>
          <a:stretch/>
        </p:blipFill>
        <p:spPr bwMode="auto">
          <a:xfrm>
            <a:off x="1023534" y="2802775"/>
            <a:ext cx="4698955" cy="58782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1" name="TextBox 4"/>
          <p:cNvSpPr txBox="1">
            <a:spLocks noChangeArrowheads="1"/>
          </p:cNvSpPr>
          <p:nvPr/>
        </p:nvSpPr>
        <p:spPr bwMode="auto">
          <a:xfrm>
            <a:off x="174625" y="1187450"/>
            <a:ext cx="6119813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b="1">
                <a:latin typeface="Arial" charset="0"/>
              </a:rPr>
              <a:t>Весь я золотой, мягкий и пушистый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b="1">
                <a:latin typeface="Arial" charset="0"/>
              </a:rPr>
              <a:t>Я курицы ребенок, зовут меня …..</a:t>
            </a:r>
            <a:r>
              <a:rPr lang="ru-RU" altLang="ru-RU" sz="2400">
                <a:latin typeface="Arial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Жанна Сергеевна\Desktop\Детский сад № 258\Конкурсы\ТИКО изобретатель\Цыпленок на прогулке\iYWOYLYT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813" y="179388"/>
            <a:ext cx="260667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8216900"/>
            <a:ext cx="6858000" cy="92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795" name="Picture 3" descr="C:\Users\Жанна Сергеевна\Desktop\Детский сад № 258\Конкурсы\ТИКО изобретатель\Цыпленок на прогулке\2017-03-24-PHOTO-00000305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00" r="23189" b="-2304"/>
          <a:stretch/>
        </p:blipFill>
        <p:spPr bwMode="auto">
          <a:xfrm>
            <a:off x="258301" y="3131840"/>
            <a:ext cx="6350923" cy="56907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830513" y="323850"/>
          <a:ext cx="4032250" cy="2428875"/>
        </p:xfrm>
        <a:graphic>
          <a:graphicData uri="http://schemas.openxmlformats.org/drawingml/2006/table">
            <a:tbl>
              <a:tblPr/>
              <a:tblGrid>
                <a:gridCol w="4032250"/>
              </a:tblGrid>
              <a:tr h="2428875">
                <a:tc>
                  <a:txBody>
                    <a:bodyPr/>
                    <a:lstStyle>
                      <a:lvl1pPr marL="457200"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45720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Мы сегодня с цыпленком погуляем.</a:t>
                      </a:r>
                    </a:p>
                    <a:p>
                      <a:pPr marL="45720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Выглянуло солнышко, </a:t>
                      </a:r>
                    </a:p>
                    <a:p>
                      <a:pPr marL="45720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цыпленок идет гулять, </a:t>
                      </a:r>
                    </a:p>
                    <a:p>
                      <a:pPr marL="45720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как приятно с цыпленком</a:t>
                      </a:r>
                    </a:p>
                    <a:p>
                      <a:pPr marL="45720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вместе нам шагать</a:t>
                      </a:r>
                    </a:p>
                    <a:p>
                      <a:pPr marL="45720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Раз-два, раз-два весело шагать.</a:t>
                      </a:r>
                    </a:p>
                  </a:txBody>
                  <a:tcPr marL="114300" marR="11430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3" y="8216900"/>
            <a:ext cx="6858000" cy="92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 descr="C:\Users\Жанна Сергеевна\Desktop\Детский сад № 258\Конкурсы\ТИКО изобретатель\Цыпленок на прогулке\2017-03-24-PHOTO-0000030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21" r="12614"/>
          <a:stretch>
            <a:fillRect/>
          </a:stretch>
        </p:blipFill>
        <p:spPr bwMode="auto">
          <a:xfrm>
            <a:off x="0" y="3203575"/>
            <a:ext cx="6872288" cy="501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33375" y="430213"/>
          <a:ext cx="3579813" cy="1768475"/>
        </p:xfrm>
        <a:graphic>
          <a:graphicData uri="http://schemas.openxmlformats.org/drawingml/2006/table">
            <a:tbl>
              <a:tblPr/>
              <a:tblGrid>
                <a:gridCol w="3579813"/>
              </a:tblGrid>
              <a:tr h="1768475">
                <a:tc>
                  <a:txBody>
                    <a:bodyPr/>
                    <a:lstStyle>
                      <a:lvl1pPr marL="457200"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45720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Выглянуло солнышко, </a:t>
                      </a:r>
                    </a:p>
                    <a:p>
                      <a:pPr marL="45720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светит высоко,  </a:t>
                      </a:r>
                    </a:p>
                    <a:p>
                      <a:pPr marL="45720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наш цыпленок бегает </a:t>
                      </a:r>
                    </a:p>
                    <a:p>
                      <a:pPr marL="45720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и нам бежать легко.</a:t>
                      </a:r>
                    </a:p>
                  </a:txBody>
                  <a:tcPr marL="114300" marR="11430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6150" name="Picture 4" descr="C:\Users\Жанна Сергеевна\Desktop\Детский сад № 258\Конкурсы\ТИКО изобретатель\Цыпленок на прогулке\117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0663" y="395288"/>
            <a:ext cx="2586037" cy="258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374</TotalTime>
  <Words>81</Words>
  <Application>Microsoft Office PowerPoint</Application>
  <PresentationFormat>Экран (4:3)</PresentationFormat>
  <Paragraphs>19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Calibri</vt:lpstr>
      <vt:lpstr>Times New Roman</vt:lpstr>
      <vt:lpstr>Тема Office</vt:lpstr>
      <vt:lpstr>«ЦЫПЛЕНОК НА ПРОГУЛКЕ»</vt:lpstr>
      <vt:lpstr>Презентация PowerPoint</vt:lpstr>
      <vt:lpstr>Презентация PowerPoint</vt:lpstr>
      <vt:lpstr>Презентация PowerPoint</vt:lpstr>
    </vt:vector>
  </TitlesOfParts>
  <Company>WolfishLair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Жанна Сергеевна</cp:lastModifiedBy>
  <cp:revision>35</cp:revision>
  <cp:lastPrinted>2017-03-24T07:44:25Z</cp:lastPrinted>
  <dcterms:created xsi:type="dcterms:W3CDTF">2016-03-18T11:55:14Z</dcterms:created>
  <dcterms:modified xsi:type="dcterms:W3CDTF">2018-05-03T11:27:25Z</dcterms:modified>
</cp:coreProperties>
</file>