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90" r:id="rId3"/>
    <p:sldId id="291" r:id="rId4"/>
    <p:sldId id="292" r:id="rId5"/>
  </p:sldIdLst>
  <p:sldSz cx="6858000" cy="9144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796" y="-3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C31663-1198-444F-A0B7-2F5723D54FF4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7973A5-5F84-47C7-B8A2-E541F97D8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6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7273-C837-4E6F-83DB-6435DFA4D0E1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23C4-519F-458D-A9EA-7B7D6C7BF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9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23DE-5CB7-480D-BC7E-CAC2CE4D70E7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3664-B47E-4D97-88A0-EADB37D3C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E1DB-B65C-47EA-A576-1303844FE059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3CB6-1376-49B4-B838-B130DA535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8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7F50-5371-4063-84A6-43106ADA3E59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86A8-0C70-446D-B44F-30270E038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9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424A-25EE-4466-82A7-0D002DFCEB70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C094-8A99-43B2-8DC5-BD3CD58B5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1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682B-63D6-4835-8558-E210964CFD60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9A61-F53D-45FB-AF56-FA9F9B5DB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7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E03F-87B7-4DB6-AB30-953E7C083AF0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7329-9F43-4099-8799-CCAE6781C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C857-42B7-47B0-A1E7-E81939504838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9523-4130-455E-AF0C-83084A866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5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DBD2-34DC-4DE7-8A95-8F85E89393D2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344E-3910-4892-B6DC-C5514171E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8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A413-9F75-4500-A073-4029EABE4C19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352E-7F91-4EA4-A562-5BAE333CD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6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C3AB9-3960-4CCE-BD62-FEE4ECBDC1CD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2A55-CB15-4401-BAA2-7DD0F384F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1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EE3634-FBEB-48EB-B71C-DAFA9A3C9669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FADDA0-93C6-4CD4-B2B4-A07613515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Жанна Сергеевна\Desktop\Детский сад № 258\Конкурсы\ТИКО изобретатель\Цыпленок на прогулке\481177_ptenec_cyplyonok_trava_progulka_1680x1050_(www_GdeFon_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3" r="19205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875" y="4140200"/>
            <a:ext cx="5829300" cy="1655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ЦЫПЛЕНОК НА ПРОГУЛКЕ»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713" y="7667625"/>
            <a:ext cx="5346700" cy="1295400"/>
          </a:xfrm>
        </p:spPr>
        <p:txBody>
          <a:bodyPr rtlCol="0">
            <a:normAutofit fontScale="70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600" b="1" dirty="0" smtClean="0">
                <a:solidFill>
                  <a:schemeClr val="tx1"/>
                </a:solidFill>
              </a:rPr>
              <a:t>Участник – Яковлев Максим, </a:t>
            </a:r>
            <a:r>
              <a:rPr lang="ru-RU" altLang="ru-RU" sz="2600" b="1" dirty="0">
                <a:solidFill>
                  <a:schemeClr val="tx1"/>
                </a:solidFill>
              </a:rPr>
              <a:t>5</a:t>
            </a:r>
            <a:r>
              <a:rPr lang="ru-RU" altLang="ru-RU" sz="2600" b="1" dirty="0" smtClean="0">
                <a:solidFill>
                  <a:schemeClr val="tx1"/>
                </a:solidFill>
              </a:rPr>
              <a:t> лет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6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600" b="1" dirty="0" smtClean="0">
                <a:solidFill>
                  <a:schemeClr val="tx1"/>
                </a:solidFill>
              </a:rPr>
              <a:t>Педагог – Яковлева Анастасия Алексеевна</a:t>
            </a: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377825" y="250825"/>
            <a:ext cx="6102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258</a:t>
            </a:r>
            <a:endParaRPr lang="ru-RU" altLang="ru-RU" sz="1400" b="1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u="sng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Жанна Сергеевна\Desktop\Детский сад № 258\Конкурсы\ТИКО изобретатель\Цыпленок на прогулке\cloud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3" b="6783"/>
          <a:stretch/>
        </p:blipFill>
        <p:spPr bwMode="auto">
          <a:xfrm>
            <a:off x="0" y="3702"/>
            <a:ext cx="6854824" cy="2840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09"/>
          <a:stretch>
            <a:fillRect/>
          </a:stretch>
        </p:blipFill>
        <p:spPr bwMode="auto">
          <a:xfrm>
            <a:off x="3175" y="8218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C:\Users\Жанна Сергеевна\Desktop\Детский сад № 258\Конкурсы\ТИКО изобретатель\Цыпленок на прогулке\2017-03-24-PHOTO-000003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31718" b="1856"/>
          <a:stretch/>
        </p:blipFill>
        <p:spPr bwMode="auto">
          <a:xfrm>
            <a:off x="1023534" y="2802775"/>
            <a:ext cx="4698955" cy="5878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74625" y="1187450"/>
            <a:ext cx="611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charset="0"/>
              </a:rPr>
              <a:t>Весь я золотой, мягкий и пушистый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charset="0"/>
              </a:rPr>
              <a:t>Я курицы ребенок, зовут меня …..</a:t>
            </a:r>
            <a:r>
              <a:rPr lang="ru-RU" altLang="ru-RU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анна Сергеевна\Desktop\Детский сад № 258\Конкурсы\ТИКО изобретатель\Цыпленок на прогулке\iYWOYLY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9388"/>
            <a:ext cx="2606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216900"/>
            <a:ext cx="6858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 descr="C:\Users\Жанна Сергеевна\Desktop\Детский сад № 258\Конкурсы\ТИКО изобретатель\Цыпленок на прогулке\2017-03-24-PHOTO-000003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r="23189" b="-2304"/>
          <a:stretch/>
        </p:blipFill>
        <p:spPr bwMode="auto">
          <a:xfrm>
            <a:off x="258301" y="3131840"/>
            <a:ext cx="6350923" cy="5690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30513" y="323850"/>
          <a:ext cx="4032250" cy="2428875"/>
        </p:xfrm>
        <a:graphic>
          <a:graphicData uri="http://schemas.openxmlformats.org/drawingml/2006/table">
            <a:tbl>
              <a:tblPr/>
              <a:tblGrid>
                <a:gridCol w="4032250"/>
              </a:tblGrid>
              <a:tr h="2428875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Мы сегодня с цыпленком погуляем.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Выглянуло солнышко, 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цыпленок идет гулять, 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как приятно с цыпленком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вместе нам шагать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Раз-два, раз-два весело шагать.</a:t>
                      </a: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8216900"/>
            <a:ext cx="6858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Жанна Сергеевна\Desktop\Детский сад № 258\Конкурсы\ТИКО изобретатель\Цыпленок на прогулке\2017-03-24-PHOTO-00000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614"/>
          <a:stretch>
            <a:fillRect/>
          </a:stretch>
        </p:blipFill>
        <p:spPr bwMode="auto">
          <a:xfrm>
            <a:off x="0" y="3203575"/>
            <a:ext cx="687228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3375" y="430213"/>
          <a:ext cx="3579813" cy="1768475"/>
        </p:xfrm>
        <a:graphic>
          <a:graphicData uri="http://schemas.openxmlformats.org/drawingml/2006/table">
            <a:tbl>
              <a:tblPr/>
              <a:tblGrid>
                <a:gridCol w="3579813"/>
              </a:tblGrid>
              <a:tr h="1768475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Выглянуло солнышко, 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светит высоко,  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наш цыпленок бегает 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 нам бежать легко.</a:t>
                      </a: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50" name="Picture 4" descr="C:\Users\Жанна Сергеевна\Desktop\Детский сад № 258\Конкурсы\ТИКО изобретатель\Цыпленок на прогулке\1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395288"/>
            <a:ext cx="25860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81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«ЦЫПЛЕНОК НА ПРОГУЛКЕ»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Жанна Сергеевна</cp:lastModifiedBy>
  <cp:revision>35</cp:revision>
  <cp:lastPrinted>2017-03-24T07:44:25Z</cp:lastPrinted>
  <dcterms:created xsi:type="dcterms:W3CDTF">2016-03-18T11:55:14Z</dcterms:created>
  <dcterms:modified xsi:type="dcterms:W3CDTF">2018-05-03T11:27:25Z</dcterms:modified>
</cp:coreProperties>
</file>