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8" r:id="rId6"/>
    <p:sldId id="260" r:id="rId7"/>
    <p:sldId id="261" r:id="rId8"/>
    <p:sldId id="264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6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D2CA2-3C85-412E-92C8-AA0FF9955CB6}" type="datetimeFigureOut">
              <a:rPr lang="ru-RU" smtClean="0"/>
              <a:pPr/>
              <a:t>16.11.2018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0433A-1772-4341-9905-070B6140D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857620" y="2928934"/>
            <a:ext cx="4357718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«Любовь к родному краю, родной культуре, родной речи начинается с малого – с любви к своей семье, к своему жилищу, к своему детскому саду. </a:t>
            </a:r>
          </a:p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Постепенно расширяясь, эта любовь переходит в любовь к Родине, её истории, прошлому и настоящему, ко всему человечеству»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Д.С.Лихачёв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714612" y="1214422"/>
            <a:ext cx="664373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«Нет земли краше,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чем Родина наша!»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143240" y="1071546"/>
            <a:ext cx="54292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Родина – это город, в котором живет человек, и улица, на которой стоит его дом, и деревце под окном, и пение птички: все это Родина. Дошкольное детство – важнейший период становления личности человека, когда закладываются нравственные основы гражданских качеств, формируются первые представления детей об окружающем мире, обществе и культуре.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143240" y="2857496"/>
            <a:ext cx="54292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Этот возраст – имеет свои потенциальные возможности для формирования высших социальных чувств, к которым относится чувство патриотизма.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143240" y="3714752"/>
            <a:ext cx="54292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Чувство Родины начинается с восхищения тем, что видит перед собой ребенок, чему он изумляется, и что вызывает отклик в его душе…И хотя многие впечатления еще не осознанны им глубоко, но пропущены через детское восприятие, они играют огромную роль в становлении личности патриота.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428992" y="928670"/>
            <a:ext cx="5000628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Родная семья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Мир ребенка начинается с его семьи.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Понимание Родины у дошкольников тесно связано с конкретными представлениями о том, что им близко и дорого.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Оно начинается у ребенка с отношения к семье, к самым близким людям – к матери, отцу, бабушке, дедушке. Это корни, связывающие его с родным домом и ближайшим окружением.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беседах дети рассказывают о своей семье, семейных историях, традициях.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4000504"/>
            <a:ext cx="50006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endParaRPr lang="ru-RU" sz="1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0000" algn="just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Семья - ведущий фактор развития личности ребенка, от которого во многом зависит дальнейшая судьба человека.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143240" y="928670"/>
            <a:ext cx="535785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Родной город.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Любовь к Родине начинается с чувства любви к своему городу.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История города – это живая история, она отражается и в биографии семьи и в судьбе поколения.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Мы живем в Екатеринбурге, городе с необыкновенной историей, неповторимым внешним обликом. И наша задача – с самых ранних лет заложить в детях не только интерес к истории нашего города, но и воспитать чувство уважения к нему, гордость за героическое прошлое и настоящее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сталицы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– Урала.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непосредственно-образовательной деятельности, экскурсиях, беседах даю детям краеведческие сведения о родном городе, об истории его возникновения, о его достопримечательностях, городских зданиях и учреждениях, знаменитых земляках.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Воспитываю гордость за свою малую Родину, желание            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сделать ее лучше.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571480"/>
            <a:ext cx="278608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571480"/>
            <a:ext cx="271464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3857628"/>
            <a:ext cx="328614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3786190"/>
            <a:ext cx="328614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2285992"/>
            <a:ext cx="2857520" cy="1785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428992" y="928670"/>
            <a:ext cx="5143536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Екатеринбург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– частица Родины.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Воспитывая у детей любовь к своему городу, подвожу к пониманию, что наш город Екатеринбург – частица Родины, поскольку во всех местах, больших и маленьких, есть много общего: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повсюду люди трудятся для всех;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везде соблюдают традиции: Родина помнит героев, защитивших ее от врагов;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повсюду живут люди разных национальностей, совместно трудятся и помогают друг другу;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люди берегут и охраняют природу;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- есть общие национальные и общественные праздники.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5143488"/>
            <a:ext cx="285752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357694"/>
            <a:ext cx="292895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071802" y="714356"/>
            <a:ext cx="542928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Родная природа.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Эту истину знаю от роду.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 её никогда не таю: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Кто не любит родную природу,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Тот не любит Отчизну свою.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Общение с природой облагораживает человека, позволяет полнее ощущать красоту жизни, важно, чтобы первые детские ощущения были навеяны красотами родной природы, родным краем, родной страной. Хорошо, когда дети видят белоствольную березку и трепетные осинки, и понимают, что это наше родное. Через воспитание любви к природе проявляются самые высокие нравственные качества человека, в их числе и любовь к Родине.</a:t>
            </a:r>
          </a:p>
          <a:p>
            <a:pPr marL="0" marR="0" lvl="0" indent="36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Вот поэтому, передо мной стоит ответственная задача – научить детей с детства любить природу, любить Родину.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C:\Users\Usver\Desktop\МБДОУ № 171\Презентации ДОУ № 171\мастер-класс Урал\открытое мероприятие\1\20090525-N_12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571480"/>
            <a:ext cx="2643206" cy="1852615"/>
          </a:xfrm>
          <a:prstGeom prst="rect">
            <a:avLst/>
          </a:prstGeom>
          <a:noFill/>
        </p:spPr>
      </p:pic>
      <p:pic>
        <p:nvPicPr>
          <p:cNvPr id="4" name="Picture 3" descr="C:\Users\Usver\Desktop\МБДОУ № 171\Презентации ДОУ № 171\мастер-класс Урал\открытое мероприятие\1\221422_priroda_pole_pshenica_polya_pshenichnye_2560x1600_(www.GdeFon.ru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2" y="1357298"/>
            <a:ext cx="2687629" cy="2000240"/>
          </a:xfrm>
          <a:prstGeom prst="rect">
            <a:avLst/>
          </a:prstGeom>
          <a:noFill/>
        </p:spPr>
      </p:pic>
      <p:pic>
        <p:nvPicPr>
          <p:cNvPr id="5" name="Picture 2" descr="C:\Users\Usver\Desktop\МБДОУ № 171\Презентации ДОУ № 171\мастер-класс Урал\открытое мероприятие\1\7a03b57ce46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3000372"/>
            <a:ext cx="2643206" cy="1928826"/>
          </a:xfrm>
          <a:prstGeom prst="rect">
            <a:avLst/>
          </a:prstGeom>
          <a:noFill/>
        </p:spPr>
      </p:pic>
      <p:pic>
        <p:nvPicPr>
          <p:cNvPr id="2051" name="Picture 3" descr="C:\Users\Usver\Desktop\МБДОУ № 171\Презентации ДОУ № 171\мастер-класс Урал\открытое мероприятие\1\chus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4214818"/>
            <a:ext cx="2786082" cy="2071702"/>
          </a:xfrm>
          <a:prstGeom prst="rect">
            <a:avLst/>
          </a:prstGeom>
          <a:noFill/>
        </p:spPr>
      </p:pic>
      <p:pic>
        <p:nvPicPr>
          <p:cNvPr id="2052" name="Picture 4" descr="C:\Users\Usver\Desktop\МБДОУ № 171\Презентации ДОУ № 171\мастер-класс Урал\открытое мероприятие\1\image20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7224" y="2714620"/>
            <a:ext cx="2786071" cy="1905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ver\Desktop\483685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357554" y="1571612"/>
            <a:ext cx="478634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Цените, любите и берегите свою – Родину!</a:t>
            </a: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627</Words>
  <Application>Microsoft Office PowerPoint</Application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Usver</dc:creator>
  <cp:lastModifiedBy>Жанна Сергеевна</cp:lastModifiedBy>
  <cp:revision>10</cp:revision>
  <dcterms:created xsi:type="dcterms:W3CDTF">2014-03-21T09:41:32Z</dcterms:created>
  <dcterms:modified xsi:type="dcterms:W3CDTF">2018-11-16T08:16:07Z</dcterms:modified>
</cp:coreProperties>
</file>