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6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E7171A-9AD7-40CB-9523-1A36F165C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5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996F-0A54-449D-B453-E26FB7318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2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21AD-C52B-4DFC-B764-5715E39B4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4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A331-2CFB-4E25-9EB4-D00C9EC19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3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5685-3118-4EC0-BCBE-F3C2B28CB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9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66D2-3B6D-471E-9B3C-6F51F82FF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69B3-D135-41FF-BA6D-3D31181AA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3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091D-9471-41C0-9EC5-454906B7B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0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35E3-D559-447C-8FA3-4495F1DC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C312-B5C4-47BE-AC5C-756063ED9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3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3EC3-8C18-40DE-BA86-39A411703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6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0FDD-2493-46D7-AB23-6A1495AA1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7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F902-FFD2-4D7B-B881-14668A908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8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A0D3-B19A-421B-B153-6C775DC7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7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4F5A2-5778-4DCF-B184-C1488FA7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C242DE-744F-4A92-8F97-8F565E2EB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Урок-игра </a:t>
            </a:r>
            <a:br>
              <a:rPr lang="ru-RU" sz="4800" smtClean="0"/>
            </a:br>
            <a:r>
              <a:rPr lang="ru-RU" sz="4800" smtClean="0"/>
              <a:t>по сказам</a:t>
            </a:r>
            <a:br>
              <a:rPr lang="ru-RU" sz="4800" smtClean="0"/>
            </a:br>
            <a:r>
              <a:rPr lang="ru-RU" sz="4800" smtClean="0"/>
              <a:t> Павла Петровича Бажова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«Каменный цветок»</a:t>
            </a:r>
          </a:p>
          <a:p>
            <a:pPr eaLnBrk="1" hangingPunct="1">
              <a:defRPr/>
            </a:pPr>
            <a:r>
              <a:rPr lang="ru-RU" smtClean="0"/>
              <a:t>«Малахитовая шкатулка»</a:t>
            </a:r>
          </a:p>
          <a:p>
            <a:pPr eaLnBrk="1" hangingPunct="1">
              <a:defRPr/>
            </a:pPr>
            <a:r>
              <a:rPr lang="ru-RU" smtClean="0"/>
              <a:t>«Медной горы хозяйка»</a:t>
            </a:r>
          </a:p>
        </p:txBody>
      </p:sp>
      <p:sp>
        <p:nvSpPr>
          <p:cNvPr id="6" name="Скругленный прямоугольник 5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 dirty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4 Конкурс -Узнай героя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Необходимо по описанию, прочитанному ведущим, узнать, о каком герое идет речь. Ответить на вопросы.</a:t>
            </a:r>
          </a:p>
        </p:txBody>
      </p:sp>
      <p:pic>
        <p:nvPicPr>
          <p:cNvPr id="12292" name="Picture 6" descr="i_03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3357563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«Малахитовая шкатулка»</a:t>
            </a:r>
          </a:p>
        </p:txBody>
      </p:sp>
      <p:pic>
        <p:nvPicPr>
          <p:cNvPr id="13316" name="Picture 7" descr="1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669504"/>
            <a:ext cx="321151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«Малахитовая шкатулка»</a:t>
            </a:r>
          </a:p>
        </p:txBody>
      </p:sp>
      <p:pic>
        <p:nvPicPr>
          <p:cNvPr id="14340" name="Picture 11" descr="0_6890d_ed139bc0_X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556792"/>
            <a:ext cx="34226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«Малахитовая шкатулка»</a:t>
            </a:r>
          </a:p>
        </p:txBody>
      </p:sp>
      <p:pic>
        <p:nvPicPr>
          <p:cNvPr id="16388" name="Picture 7" descr="1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628800"/>
            <a:ext cx="3744913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«Малахитовая шкатулка»</a:t>
            </a:r>
          </a:p>
        </p:txBody>
      </p:sp>
      <p:pic>
        <p:nvPicPr>
          <p:cNvPr id="17412" name="Picture 7" descr="13ч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412776"/>
            <a:ext cx="3706812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«Медной горы хозяйка»</a:t>
            </a:r>
          </a:p>
        </p:txBody>
      </p:sp>
      <p:pic>
        <p:nvPicPr>
          <p:cNvPr id="18435" name="Picture 5" descr="Мгх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8650" y="1600200"/>
            <a:ext cx="28067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«Медной горы хозяйка»</a:t>
            </a:r>
          </a:p>
        </p:txBody>
      </p:sp>
      <p:pic>
        <p:nvPicPr>
          <p:cNvPr id="19459" name="Picture 5" descr="Mtl гор 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850" y="1600200"/>
            <a:ext cx="366871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«Медной горы хозяйка»</a:t>
            </a:r>
          </a:p>
        </p:txBody>
      </p:sp>
      <p:pic>
        <p:nvPicPr>
          <p:cNvPr id="20484" name="Picture 7" descr="MU[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844824"/>
            <a:ext cx="4537075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«Медной горы хозяйка»</a:t>
            </a:r>
          </a:p>
        </p:txBody>
      </p:sp>
      <p:pic>
        <p:nvPicPr>
          <p:cNvPr id="21508" name="Picture 9" descr="bazhov_0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484784"/>
            <a:ext cx="4038600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«Медной горы хозяйка»</a:t>
            </a:r>
          </a:p>
        </p:txBody>
      </p:sp>
      <p:pic>
        <p:nvPicPr>
          <p:cNvPr id="22532" name="Picture 6" descr="c6b12ed1f746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556792"/>
            <a:ext cx="32956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1 конкурс Блиц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Командам необходимо быстро найти ответ на вопрос ведущего</a:t>
            </a:r>
          </a:p>
        </p:txBody>
      </p:sp>
      <p:pic>
        <p:nvPicPr>
          <p:cNvPr id="4100" name="Picture 5" descr="978535302411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84313"/>
            <a:ext cx="357663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«Каменный цветок»</a:t>
            </a:r>
          </a:p>
        </p:txBody>
      </p:sp>
      <p:pic>
        <p:nvPicPr>
          <p:cNvPr id="23555" name="Picture 5" descr="kamennyi_tsvetok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575" y="1341438"/>
            <a:ext cx="398462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«Каменный цветок»</a:t>
            </a:r>
          </a:p>
        </p:txBody>
      </p:sp>
      <p:pic>
        <p:nvPicPr>
          <p:cNvPr id="24580" name="Picture 6" descr="6508d3b0c272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412776"/>
            <a:ext cx="3614737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«Каменный цветок»</a:t>
            </a:r>
          </a:p>
        </p:txBody>
      </p:sp>
      <p:pic>
        <p:nvPicPr>
          <p:cNvPr id="25604" name="Picture 6" descr="01labarlm121788562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916832"/>
            <a:ext cx="40386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«Каменный цветок»</a:t>
            </a:r>
          </a:p>
        </p:txBody>
      </p:sp>
      <p:pic>
        <p:nvPicPr>
          <p:cNvPr id="26628" name="Picture 6" descr="Vu[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484784"/>
            <a:ext cx="3316288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5 конкурс- Конкурс сказителей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Команды представляют пересказ отрывка из сказа П.П. Бажова</a:t>
            </a:r>
          </a:p>
          <a:p>
            <a:pPr eaLnBrk="1" hangingPunct="1">
              <a:defRPr/>
            </a:pPr>
            <a:r>
              <a:rPr lang="ru-RU" sz="2800" smtClean="0"/>
              <a:t>Жюри оценивает выразительность речи сказителя, сохранение стиля сказа.</a:t>
            </a:r>
          </a:p>
        </p:txBody>
      </p:sp>
      <p:pic>
        <p:nvPicPr>
          <p:cNvPr id="27652" name="Picture 5" descr="16413107060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789363"/>
            <a:ext cx="3241675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2 конкурс  Сказочник Павел Петрович Бажов</a:t>
            </a:r>
          </a:p>
        </p:txBody>
      </p:sp>
      <p:pic>
        <p:nvPicPr>
          <p:cNvPr id="5123" name="Picture 5" descr="191383_html_11edbc8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773238"/>
            <a:ext cx="5761037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П.П.Бажов с женой Валентиной Александровной Иваницкой</a:t>
            </a:r>
          </a:p>
        </p:txBody>
      </p:sp>
      <p:pic>
        <p:nvPicPr>
          <p:cNvPr id="6148" name="Picture 5" descr="0_2b05e_b8255b56_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00200"/>
            <a:ext cx="3757612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Picture 7" descr="1006762_A00092D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1557338"/>
            <a:ext cx="294481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8" descr="gs1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00200"/>
            <a:ext cx="3157538" cy="456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5" name="Picture 7" descr="f-05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1600200"/>
            <a:ext cx="33496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8" descr="dc4b242467485abceaf589406ddda16386cd5b44_jpg_800x600_autocrop_upscale_q8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1575" y="1600200"/>
            <a:ext cx="33718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Памятник П.П. Бажову в Екатеринбурге. Дом-музей писателя</a:t>
            </a:r>
          </a:p>
        </p:txBody>
      </p:sp>
      <p:pic>
        <p:nvPicPr>
          <p:cNvPr id="9219" name="Picture 6" descr="post-3895-123533062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93913"/>
            <a:ext cx="8229600" cy="3506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3 Конкурс Словарь сказов Бажова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Участники  команд должны объяснить значение местных уральских слов, встречающихся в сказах</a:t>
            </a:r>
          </a:p>
        </p:txBody>
      </p:sp>
      <p:pic>
        <p:nvPicPr>
          <p:cNvPr id="10244" name="Picture 6" descr="Mtl гор 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557338"/>
            <a:ext cx="3754437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А вы знаете, что означают слова: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Мешкотный,  охтимнеченьки, щегарь, завозня, голбец, гарусинка, неочесливый, изробиться, полер навести, тонцы-звонцы, хитник, штольня, зарукавье, разоставок, пригон, обальчик</a:t>
            </a:r>
            <a:r>
              <a:rPr lang="en-US" sz="2800" smtClean="0"/>
              <a:t>?</a:t>
            </a:r>
            <a:endParaRPr lang="ru-RU" sz="2800" smtClean="0"/>
          </a:p>
          <a:p>
            <a:pPr eaLnBrk="1" hangingPunct="1">
              <a:buFontTx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11268" name="Picture 5" descr="134662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860800"/>
            <a:ext cx="4465637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6">
      <a:dk1>
        <a:srgbClr val="005400"/>
      </a:dk1>
      <a:lt1>
        <a:srgbClr val="FFFFFF"/>
      </a:lt1>
      <a:dk2>
        <a:srgbClr val="004800"/>
      </a:dk2>
      <a:lt2>
        <a:srgbClr val="D6D8C0"/>
      </a:lt2>
      <a:accent1>
        <a:srgbClr val="339933"/>
      </a:accent1>
      <a:accent2>
        <a:srgbClr val="7D8C70"/>
      </a:accent2>
      <a:accent3>
        <a:srgbClr val="AAB1AA"/>
      </a:accent3>
      <a:accent4>
        <a:srgbClr val="DADADA"/>
      </a:accent4>
      <a:accent5>
        <a:srgbClr val="ADCAAD"/>
      </a:accent5>
      <a:accent6>
        <a:srgbClr val="717E65"/>
      </a:accent6>
      <a:hlink>
        <a:srgbClr val="CCCC00"/>
      </a:hlink>
      <a:folHlink>
        <a:srgbClr val="85B3B1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51</TotalTime>
  <Words>209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Garamond</vt:lpstr>
      <vt:lpstr>Arial</vt:lpstr>
      <vt:lpstr>Calibri</vt:lpstr>
      <vt:lpstr>Wingdings</vt:lpstr>
      <vt:lpstr>Times New Roman</vt:lpstr>
      <vt:lpstr>Сотрудничество</vt:lpstr>
      <vt:lpstr>Урок-игра  по сказам  Павла Петровича Бажова</vt:lpstr>
      <vt:lpstr>1 конкурс Блиц</vt:lpstr>
      <vt:lpstr>2 конкурс  Сказочник Павел Петрович Бажов</vt:lpstr>
      <vt:lpstr>Презентация PowerPoint</vt:lpstr>
      <vt:lpstr>Презентация PowerPoint</vt:lpstr>
      <vt:lpstr>Презентация PowerPoint</vt:lpstr>
      <vt:lpstr>Памятник П.П. Бажову в Екатеринбурге. Дом-музей писателя</vt:lpstr>
      <vt:lpstr>3 Конкурс Словарь сказов Бажова</vt:lpstr>
      <vt:lpstr>А вы знаете, что означают слова:</vt:lpstr>
      <vt:lpstr>4 Конкурс -Узнай героя</vt:lpstr>
      <vt:lpstr>«Малахитовая шкатулка»</vt:lpstr>
      <vt:lpstr>«Малахитовая шкатулка»</vt:lpstr>
      <vt:lpstr>«Малахитовая шкатулка»</vt:lpstr>
      <vt:lpstr>«Малахитовая шкатулка»</vt:lpstr>
      <vt:lpstr>«Медной горы хозяйка»</vt:lpstr>
      <vt:lpstr>«Медной горы хозяйка»</vt:lpstr>
      <vt:lpstr>«Медной горы хозяйка»</vt:lpstr>
      <vt:lpstr>«Медной горы хозяйка»</vt:lpstr>
      <vt:lpstr>«Медной горы хозяйка»</vt:lpstr>
      <vt:lpstr>«Каменный цветок»</vt:lpstr>
      <vt:lpstr>«Каменный цветок»</vt:lpstr>
      <vt:lpstr>«Каменный цветок»</vt:lpstr>
      <vt:lpstr>«Каменный цветок»</vt:lpstr>
      <vt:lpstr>5 конкурс- Конкурс сказителей</vt:lpstr>
    </vt:vector>
  </TitlesOfParts>
  <Company>msz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 по сказам  Павла Петровича Бажова</dc:title>
  <dc:creator>Шумило</dc:creator>
  <cp:lastModifiedBy>Жанна Сергеевна</cp:lastModifiedBy>
  <cp:revision>5</cp:revision>
  <dcterms:created xsi:type="dcterms:W3CDTF">2012-02-13T12:43:13Z</dcterms:created>
  <dcterms:modified xsi:type="dcterms:W3CDTF">2018-11-16T08:20:52Z</dcterms:modified>
</cp:coreProperties>
</file>