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60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21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2E7171A-9AD7-40CB-9523-1A36F165C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650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6996F-0A54-449D-B453-E26FB7318D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22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121AD-C52B-4DFC-B764-5715E39B4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646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3A331-2CFB-4E25-9EB4-D00C9EC19B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63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05685-3118-4EC0-BCBE-F3C2B28CB2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093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266D2-3B6D-471E-9B3C-6F51F82FF0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53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769B3-D135-41FF-BA6D-3D31181AA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233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5091D-9471-41C0-9EC5-454906B7B7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10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235E3-D559-447C-8FA3-4495F1DC3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906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6C312-B5C4-47BE-AC5C-756063ED9A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939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23EC3-8C18-40DE-BA86-39A4117030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6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A0FDD-2493-46D7-AB23-6A1495AA1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176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BF902-FFD2-4D7B-B881-14668A908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084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8A0D3-B19A-421B-B153-6C775DC749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67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4F5A2-5778-4DCF-B184-C1488FA78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5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7171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2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3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4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5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6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7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8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9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0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1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2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3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4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5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18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8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1C242DE-744F-4A92-8F97-8F565E2EB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9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900igr.ne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smtClean="0"/>
              <a:t>Урок-игра </a:t>
            </a:r>
            <a:br>
              <a:rPr lang="ru-RU" sz="4800" smtClean="0"/>
            </a:br>
            <a:r>
              <a:rPr lang="ru-RU" sz="4800" smtClean="0"/>
              <a:t>по сказам</a:t>
            </a:r>
            <a:br>
              <a:rPr lang="ru-RU" sz="4800" smtClean="0"/>
            </a:br>
            <a:r>
              <a:rPr lang="ru-RU" sz="4800" smtClean="0"/>
              <a:t> Павла Петровича Бажова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«Каменный цветок»</a:t>
            </a:r>
          </a:p>
          <a:p>
            <a:pPr eaLnBrk="1" hangingPunct="1">
              <a:defRPr/>
            </a:pPr>
            <a:r>
              <a:rPr lang="ru-RU" smtClean="0"/>
              <a:t>«Малахитовая шкатулка»</a:t>
            </a:r>
          </a:p>
          <a:p>
            <a:pPr eaLnBrk="1" hangingPunct="1">
              <a:defRPr/>
            </a:pPr>
            <a:r>
              <a:rPr lang="ru-RU" smtClean="0"/>
              <a:t>«Медной горы хозяйка»</a:t>
            </a:r>
          </a:p>
        </p:txBody>
      </p:sp>
      <p:sp>
        <p:nvSpPr>
          <p:cNvPr id="6" name="Скругленный прямоугольник 5">
            <a:hlinkClick r:id="rId2" tooltip=" Каталог презентаций "/>
          </p:cNvPr>
          <p:cNvSpPr/>
          <p:nvPr/>
        </p:nvSpPr>
        <p:spPr>
          <a:xfrm>
            <a:off x="3898900" y="6477000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25400" rIns="88900" bIns="50800" anchor="ctr"/>
          <a:lstStyle/>
          <a:p>
            <a:pPr algn="ctr">
              <a:defRPr/>
            </a:pPr>
            <a:r>
              <a:rPr lang="en-US" sz="2000" u="sng" dirty="0">
                <a:solidFill>
                  <a:srgbClr val="3333CC"/>
                </a:solidFill>
                <a:latin typeface="Arial"/>
              </a:rPr>
              <a:t>900igr.net</a:t>
            </a:r>
            <a:endParaRPr lang="ru-RU" sz="2000" u="sng" dirty="0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4 Конкурс -Узнай героя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smtClean="0"/>
              <a:t>Необходимо по описанию, прочитанному ведущим, узнать, о каком герое идет речь. Ответить на вопросы.</a:t>
            </a:r>
          </a:p>
        </p:txBody>
      </p:sp>
      <p:pic>
        <p:nvPicPr>
          <p:cNvPr id="12292" name="Picture 6" descr="i_036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412875"/>
            <a:ext cx="3357563" cy="447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«Малахитовая шкатулка»</a:t>
            </a:r>
          </a:p>
        </p:txBody>
      </p:sp>
      <p:pic>
        <p:nvPicPr>
          <p:cNvPr id="13316" name="Picture 7" descr="10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808" y="1669504"/>
            <a:ext cx="3211513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«Малахитовая шкатулка»</a:t>
            </a:r>
          </a:p>
        </p:txBody>
      </p:sp>
      <p:pic>
        <p:nvPicPr>
          <p:cNvPr id="14340" name="Picture 11" descr="0_6890d_ed139bc0_XL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5816" y="1556792"/>
            <a:ext cx="342265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«Малахитовая шкатулка»</a:t>
            </a:r>
          </a:p>
        </p:txBody>
      </p:sp>
      <p:pic>
        <p:nvPicPr>
          <p:cNvPr id="16388" name="Picture 7" descr="14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3768" y="1628800"/>
            <a:ext cx="3744913" cy="4708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smtClean="0"/>
              <a:t>«Малахитовая шкатулка»</a:t>
            </a:r>
          </a:p>
        </p:txBody>
      </p:sp>
      <p:pic>
        <p:nvPicPr>
          <p:cNvPr id="17412" name="Picture 7" descr="13ч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776" y="1412776"/>
            <a:ext cx="3706812" cy="5111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«Медной горы хозяйка»</a:t>
            </a:r>
          </a:p>
        </p:txBody>
      </p:sp>
      <p:pic>
        <p:nvPicPr>
          <p:cNvPr id="18435" name="Picture 5" descr="Мгх2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8650" y="1600200"/>
            <a:ext cx="280670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«Медной горы хозяйка»</a:t>
            </a:r>
          </a:p>
        </p:txBody>
      </p:sp>
      <p:pic>
        <p:nvPicPr>
          <p:cNvPr id="19459" name="Picture 5" descr="Mtl гор 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36850" y="1600200"/>
            <a:ext cx="3668713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«Медной горы хозяйка»</a:t>
            </a:r>
          </a:p>
        </p:txBody>
      </p:sp>
      <p:pic>
        <p:nvPicPr>
          <p:cNvPr id="20484" name="Picture 7" descr="MU[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760" y="1844824"/>
            <a:ext cx="4537075" cy="3889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«Медной горы хозяйка»</a:t>
            </a:r>
          </a:p>
        </p:txBody>
      </p:sp>
      <p:pic>
        <p:nvPicPr>
          <p:cNvPr id="21508" name="Picture 9" descr="bazhov_06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760" y="1484784"/>
            <a:ext cx="4038600" cy="4897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«Медной горы хозяйка»</a:t>
            </a:r>
          </a:p>
        </p:txBody>
      </p:sp>
      <p:pic>
        <p:nvPicPr>
          <p:cNvPr id="22532" name="Picture 6" descr="c6b12ed1f746t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5816" y="1556792"/>
            <a:ext cx="329565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1 конкурс Блиц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smtClean="0"/>
              <a:t>Командам необходимо быстро найти ответ на вопрос ведущего</a:t>
            </a:r>
          </a:p>
        </p:txBody>
      </p:sp>
      <p:pic>
        <p:nvPicPr>
          <p:cNvPr id="4100" name="Picture 5" descr="9785353024118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484313"/>
            <a:ext cx="3576638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«Каменный цветок»</a:t>
            </a:r>
          </a:p>
        </p:txBody>
      </p:sp>
      <p:pic>
        <p:nvPicPr>
          <p:cNvPr id="23555" name="Picture 5" descr="kamennyi_tsvetok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8575" y="1341438"/>
            <a:ext cx="3984625" cy="5040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«Каменный цветок»</a:t>
            </a:r>
          </a:p>
        </p:txBody>
      </p:sp>
      <p:pic>
        <p:nvPicPr>
          <p:cNvPr id="24580" name="Picture 6" descr="6508d3b0c272t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800" y="1412776"/>
            <a:ext cx="3614737" cy="4781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«Каменный цветок»</a:t>
            </a:r>
          </a:p>
        </p:txBody>
      </p:sp>
      <p:pic>
        <p:nvPicPr>
          <p:cNvPr id="25604" name="Picture 6" descr="01labarlm1217885620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776" y="1916832"/>
            <a:ext cx="4038600" cy="3095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«Каменный цветок»</a:t>
            </a:r>
          </a:p>
        </p:txBody>
      </p:sp>
      <p:pic>
        <p:nvPicPr>
          <p:cNvPr id="26628" name="Picture 6" descr="Vu[7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808" y="1484784"/>
            <a:ext cx="3316288" cy="4708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5 конкурс- Конкурс сказителей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smtClean="0"/>
              <a:t>Команды представляют пересказ отрывка из сказа П.П. Бажова</a:t>
            </a:r>
          </a:p>
          <a:p>
            <a:pPr eaLnBrk="1" hangingPunct="1">
              <a:defRPr/>
            </a:pPr>
            <a:r>
              <a:rPr lang="ru-RU" sz="2800" smtClean="0"/>
              <a:t>Жюри оценивает выразительность речи сказителя, сохранение стиля сказа.</a:t>
            </a:r>
          </a:p>
        </p:txBody>
      </p:sp>
      <p:pic>
        <p:nvPicPr>
          <p:cNvPr id="27652" name="Picture 5" descr="164131070608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3789363"/>
            <a:ext cx="3241675" cy="2592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2 конкурс  Сказочник Павел Петрович Бажов</a:t>
            </a:r>
          </a:p>
        </p:txBody>
      </p:sp>
      <p:pic>
        <p:nvPicPr>
          <p:cNvPr id="5123" name="Picture 5" descr="191383_html_11edbc86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1773238"/>
            <a:ext cx="5761037" cy="4535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smtClean="0"/>
              <a:t>П.П.Бажов с женой Валентиной Александровной Иваницкой</a:t>
            </a:r>
          </a:p>
        </p:txBody>
      </p:sp>
      <p:pic>
        <p:nvPicPr>
          <p:cNvPr id="6148" name="Picture 5" descr="0_2b05e_b8255b56_L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1600200"/>
            <a:ext cx="3757612" cy="4708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7171" name="Picture 7" descr="1006762_A00092D5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2950" y="1557338"/>
            <a:ext cx="2944813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8" descr="gs1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59375" y="1600200"/>
            <a:ext cx="3157538" cy="4565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8195" name="Picture 7" descr="f-056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1688" y="1600200"/>
            <a:ext cx="3349625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8" descr="dc4b242467485abceaf589406ddda16386cd5b44_jpg_800x600_autocrop_upscale_q85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1575" y="1600200"/>
            <a:ext cx="3371850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smtClean="0"/>
              <a:t>Памятник П.П. Бажову в Екатеринбурге. Дом-музей писателя</a:t>
            </a:r>
          </a:p>
        </p:txBody>
      </p:sp>
      <p:pic>
        <p:nvPicPr>
          <p:cNvPr id="9219" name="Picture 6" descr="post-3895-1235330621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093913"/>
            <a:ext cx="8229600" cy="3506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3 Конкурс Словарь сказов Бажова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smtClean="0"/>
              <a:t>Участники  команд должны объяснить значение местных уральских слов, встречающихся в сказах</a:t>
            </a:r>
          </a:p>
        </p:txBody>
      </p:sp>
      <p:pic>
        <p:nvPicPr>
          <p:cNvPr id="10244" name="Picture 6" descr="Mtl гор 8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1557338"/>
            <a:ext cx="3754437" cy="4824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А вы знаете, что означают слова: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smtClean="0"/>
              <a:t>Мешкотный,  охтимнеченьки, щегарь, завозня, голбец, гарусинка, неочесливый, изробиться, полер навести, тонцы-звонцы, хитник, штольня, зарукавье, разоставок, пригон, обальчик</a:t>
            </a:r>
            <a:r>
              <a:rPr lang="en-US" sz="2800" smtClean="0"/>
              <a:t>?</a:t>
            </a:r>
            <a:endParaRPr lang="ru-RU" sz="2800" smtClean="0"/>
          </a:p>
          <a:p>
            <a:pPr eaLnBrk="1" hangingPunct="1">
              <a:buFontTx/>
              <a:buNone/>
              <a:defRPr/>
            </a:pPr>
            <a:endParaRPr lang="ru-RU" sz="2800" smtClean="0"/>
          </a:p>
          <a:p>
            <a:pPr eaLnBrk="1" hangingPunct="1">
              <a:defRPr/>
            </a:pPr>
            <a:endParaRPr lang="ru-RU" sz="2800" smtClean="0"/>
          </a:p>
        </p:txBody>
      </p:sp>
      <p:pic>
        <p:nvPicPr>
          <p:cNvPr id="11268" name="Picture 5" descr="134662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413" y="3860800"/>
            <a:ext cx="4465637" cy="2520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трудничество">
  <a:themeElements>
    <a:clrScheme name="Сотрудничество 6">
      <a:dk1>
        <a:srgbClr val="005400"/>
      </a:dk1>
      <a:lt1>
        <a:srgbClr val="FFFFFF"/>
      </a:lt1>
      <a:dk2>
        <a:srgbClr val="004800"/>
      </a:dk2>
      <a:lt2>
        <a:srgbClr val="D6D8C0"/>
      </a:lt2>
      <a:accent1>
        <a:srgbClr val="339933"/>
      </a:accent1>
      <a:accent2>
        <a:srgbClr val="7D8C70"/>
      </a:accent2>
      <a:accent3>
        <a:srgbClr val="AAB1AA"/>
      </a:accent3>
      <a:accent4>
        <a:srgbClr val="DADADA"/>
      </a:accent4>
      <a:accent5>
        <a:srgbClr val="ADCAAD"/>
      </a:accent5>
      <a:accent6>
        <a:srgbClr val="717E65"/>
      </a:accent6>
      <a:hlink>
        <a:srgbClr val="CCCC00"/>
      </a:hlink>
      <a:folHlink>
        <a:srgbClr val="85B3B1"/>
      </a:folHlink>
    </a:clrScheme>
    <a:fontScheme name="Сотрудничество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трудничество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Teamwork</Template>
  <TotalTime>51</TotalTime>
  <Words>209</Words>
  <Application>Microsoft Office PowerPoint</Application>
  <PresentationFormat>Экран (4:3)</PresentationFormat>
  <Paragraphs>32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Garamond</vt:lpstr>
      <vt:lpstr>Arial</vt:lpstr>
      <vt:lpstr>Calibri</vt:lpstr>
      <vt:lpstr>Wingdings</vt:lpstr>
      <vt:lpstr>Times New Roman</vt:lpstr>
      <vt:lpstr>Сотрудничество</vt:lpstr>
      <vt:lpstr>Урок-игра  по сказам  Павла Петровича Бажова</vt:lpstr>
      <vt:lpstr>1 конкурс Блиц</vt:lpstr>
      <vt:lpstr>2 конкурс  Сказочник Павел Петрович Бажов</vt:lpstr>
      <vt:lpstr>Презентация PowerPoint</vt:lpstr>
      <vt:lpstr>Презентация PowerPoint</vt:lpstr>
      <vt:lpstr>Презентация PowerPoint</vt:lpstr>
      <vt:lpstr>Памятник П.П. Бажову в Екатеринбурге. Дом-музей писателя</vt:lpstr>
      <vt:lpstr>3 Конкурс Словарь сказов Бажова</vt:lpstr>
      <vt:lpstr>А вы знаете, что означают слова:</vt:lpstr>
      <vt:lpstr>4 Конкурс -Узнай героя</vt:lpstr>
      <vt:lpstr>«Малахитовая шкатулка»</vt:lpstr>
      <vt:lpstr>«Малахитовая шкатулка»</vt:lpstr>
      <vt:lpstr>«Малахитовая шкатулка»</vt:lpstr>
      <vt:lpstr>«Малахитовая шкатулка»</vt:lpstr>
      <vt:lpstr>«Медной горы хозяйка»</vt:lpstr>
      <vt:lpstr>«Медной горы хозяйка»</vt:lpstr>
      <vt:lpstr>«Медной горы хозяйка»</vt:lpstr>
      <vt:lpstr>«Медной горы хозяйка»</vt:lpstr>
      <vt:lpstr>«Медной горы хозяйка»</vt:lpstr>
      <vt:lpstr>«Каменный цветок»</vt:lpstr>
      <vt:lpstr>«Каменный цветок»</vt:lpstr>
      <vt:lpstr>«Каменный цветок»</vt:lpstr>
      <vt:lpstr>«Каменный цветок»</vt:lpstr>
      <vt:lpstr>5 конкурс- Конкурс сказителей</vt:lpstr>
    </vt:vector>
  </TitlesOfParts>
  <Company>msz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Урок-игра  по сказам  Павла Петровича Бажова</dc:title>
  <dc:creator>Шумило</dc:creator>
  <cp:lastModifiedBy>Жанна Сергеевна</cp:lastModifiedBy>
  <cp:revision>5</cp:revision>
  <dcterms:created xsi:type="dcterms:W3CDTF">2012-02-13T12:43:13Z</dcterms:created>
  <dcterms:modified xsi:type="dcterms:W3CDTF">2018-11-16T08:20:52Z</dcterms:modified>
</cp:coreProperties>
</file>