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РУССКАЯ НАРОДНАЯ СКАЗКА «ТЕРЕМОК»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 258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350100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Педагог: Яковлева А.А.</a:t>
            </a:r>
          </a:p>
          <a:p>
            <a:endParaRPr lang="ru-RU" dirty="0"/>
          </a:p>
          <a:p>
            <a:r>
              <a:rPr lang="ru-RU" dirty="0" smtClean="0"/>
              <a:t>Дети подготовительной группы</a:t>
            </a:r>
            <a:endParaRPr lang="ru-RU" dirty="0"/>
          </a:p>
        </p:txBody>
      </p:sp>
      <p:pic>
        <p:nvPicPr>
          <p:cNvPr id="1026" name="Picture 2" descr="C:\Users\Жанна Сергеевна\Desktop\Детский сад № 258\Конкурсы\Фестиваль Добрый город, 2018\2\IMG_2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серый волк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остановилась и кричит: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- Я, мышка-норушка! </a:t>
            </a:r>
            <a:br>
              <a:rPr lang="ru-RU" sz="1400" dirty="0" smtClean="0"/>
            </a:br>
            <a:r>
              <a:rPr lang="ru-RU" sz="1400" dirty="0" smtClean="0"/>
              <a:t>- Я, лягушка-квакушка!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Я, зайка-</a:t>
            </a:r>
            <a:r>
              <a:rPr lang="ru-RU" sz="1400" dirty="0" err="1" smtClean="0"/>
              <a:t>попрыгайка</a:t>
            </a:r>
            <a:r>
              <a:rPr lang="ru-RU" sz="1400" dirty="0" smtClean="0"/>
              <a:t>!</a:t>
            </a:r>
            <a:r>
              <a:rPr lang="ru-RU" sz="1400" dirty="0"/>
              <a:t> А ты кто?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Иди к нам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8194" name="Picture 2" descr="C:\Users\Жанна Сергеевна\Desktop\Детский сад № 258\Конкурсы\Фестиваль Добрый город, 2018\2\IMG_2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Прыгнул волк в теремок. </a:t>
            </a:r>
            <a:br>
              <a:rPr lang="ru-RU" sz="1400" dirty="0" smtClean="0"/>
            </a:br>
            <a:r>
              <a:rPr lang="ru-RU" sz="1400" dirty="0" smtClean="0"/>
              <a:t>Стали они жить-поживать да песни распевать: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Пи! Пи! Пи! Пи!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Чук! Чук! Чук! Чук! У-у-у-у-у!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218" name="Picture 2" descr="C:\Users\Жанна Сергеевна\Desktop\Детский сад № 258\Конкурсы\Фестиваль Добрый город, 2018\2\IMG_2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лисонька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остановилась и кричит: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- Я, мышка-норушка! </a:t>
            </a:r>
            <a:br>
              <a:rPr lang="ru-RU" sz="1400" dirty="0" smtClean="0"/>
            </a:br>
            <a:r>
              <a:rPr lang="ru-RU" sz="1400" dirty="0" smtClean="0"/>
              <a:t>- Я, лягушка-квакушка!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Я, зайка-</a:t>
            </a:r>
            <a:r>
              <a:rPr lang="ru-RU" sz="1400" dirty="0" err="1" smtClean="0"/>
              <a:t>попрыгайка</a:t>
            </a:r>
            <a:r>
              <a:rPr lang="ru-RU" sz="1400" dirty="0" smtClean="0"/>
              <a:t>!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Я, волчок-серый бочок! А </a:t>
            </a:r>
            <a:r>
              <a:rPr lang="ru-RU" sz="1400" dirty="0"/>
              <a:t>ты кто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r>
              <a:rPr lang="ru-RU" sz="1400" dirty="0" smtClean="0"/>
              <a:t>- Я, лисичка-сестричка!</a:t>
            </a:r>
            <a:br>
              <a:rPr lang="ru-RU" sz="1400" dirty="0" smtClean="0"/>
            </a:br>
            <a:r>
              <a:rPr lang="ru-RU" sz="1400" dirty="0" smtClean="0"/>
              <a:t>- Иди к нам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42" name="Picture 2" descr="C:\Users\Жанна Сергеевна\Desktop\Детский сад № 258\Конкурсы\Фестиваль Добрый город, 2018\2\IMG_27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/>
          <a:stretch/>
        </p:blipFill>
        <p:spPr bwMode="auto">
          <a:xfrm>
            <a:off x="1554691" y="2046514"/>
            <a:ext cx="6034617" cy="40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Прыгнул лисонька в теремок. </a:t>
            </a:r>
            <a:br>
              <a:rPr lang="ru-RU" sz="1400" dirty="0" smtClean="0"/>
            </a:br>
            <a:r>
              <a:rPr lang="ru-RU" sz="1400" dirty="0" smtClean="0"/>
              <a:t>Стали они жить-поживать да песни распевать: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Пи! Пи! Пи! Пи!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Чук! Чук! Чук! Чук! У-у-у-у-у! </a:t>
            </a:r>
            <a:r>
              <a:rPr lang="ru-RU" sz="1400" dirty="0" err="1" smtClean="0"/>
              <a:t>Тяф</a:t>
            </a:r>
            <a:r>
              <a:rPr lang="ru-RU" sz="1400" dirty="0" smtClean="0"/>
              <a:t>! </a:t>
            </a:r>
            <a:r>
              <a:rPr lang="ru-RU" sz="1400" dirty="0" err="1" smtClean="0"/>
              <a:t>Тяф</a:t>
            </a:r>
            <a:r>
              <a:rPr lang="ru-RU" sz="1400" dirty="0" smtClean="0"/>
              <a:t>! </a:t>
            </a:r>
            <a:r>
              <a:rPr lang="ru-RU" sz="1400" dirty="0" err="1" smtClean="0"/>
              <a:t>Тяф</a:t>
            </a:r>
            <a:r>
              <a:rPr lang="ru-RU" sz="1400" dirty="0" smtClean="0"/>
              <a:t>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1266" name="Picture 2" descr="C:\Users\Жанна Сергеевна\Desktop\Детский сад № 258\Конкурсы\Фестиваль Добрый город, 2018\2\IMG_2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мишка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остановилась и рычит: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- Я, мышка-норушка! </a:t>
            </a:r>
            <a:br>
              <a:rPr lang="ru-RU" sz="1400" dirty="0" smtClean="0"/>
            </a:br>
            <a:r>
              <a:rPr lang="ru-RU" sz="1400" dirty="0" smtClean="0"/>
              <a:t>- Я, лягушка-квакушка!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Я, зайка-</a:t>
            </a:r>
            <a:r>
              <a:rPr lang="ru-RU" sz="1400" dirty="0" err="1" smtClean="0"/>
              <a:t>попрыгайка</a:t>
            </a:r>
            <a:r>
              <a:rPr lang="ru-RU" sz="1400" dirty="0" smtClean="0"/>
              <a:t>!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Я, волчок-серый бочок! </a:t>
            </a:r>
            <a:br>
              <a:rPr lang="ru-RU" sz="1400" dirty="0" smtClean="0"/>
            </a:br>
            <a:r>
              <a:rPr lang="ru-RU" sz="1400" dirty="0" smtClean="0"/>
              <a:t>- Я, лисичка-сестричка! А </a:t>
            </a:r>
            <a:r>
              <a:rPr lang="ru-RU" sz="1400" dirty="0"/>
              <a:t>ты кто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r>
              <a:rPr lang="ru-RU" sz="1400" dirty="0" smtClean="0"/>
              <a:t>- Я, медведь!</a:t>
            </a:r>
            <a:br>
              <a:rPr lang="ru-RU" sz="1400" dirty="0" smtClean="0"/>
            </a:br>
            <a:r>
              <a:rPr lang="ru-RU" sz="1400" dirty="0" smtClean="0"/>
              <a:t>- Иди к нам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42" name="Picture 2" descr="C:\Users\Жанна Сергеевна\Desktop\Детский сад № 258\Конкурсы\Фестиваль Добрый город, 2018\2\IMG_27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/>
          <a:stretch/>
        </p:blipFill>
        <p:spPr bwMode="auto">
          <a:xfrm>
            <a:off x="1554691" y="1948543"/>
            <a:ext cx="6034617" cy="41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Полез медведь на теремок ... Да и развалил его.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2291" name="Picture 3" descr="C:\Users\Жанна Сергеевна\Desktop\Детский сад № 258\Конкурсы\Фестиваль Добрый город, 2018\2\IMG_2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Еле-еле </a:t>
            </a:r>
            <a:r>
              <a:rPr lang="ru-RU" sz="1400" dirty="0"/>
              <a:t>из </a:t>
            </a:r>
            <a:r>
              <a:rPr lang="ru-RU" sz="1400" dirty="0" smtClean="0"/>
              <a:t>него успели выскочить мышка, лягушка, заяц, лиса и волк.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3314" name="Picture 2" descr="C:\Users\Жанна Сергеевна\Desktop\Детский сад № 258\Конкурсы\Фестиваль Добрый город, 2018\2\IMG_2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Собрались звери и начали строить новый дом.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Терм-теремок удался на славу!</a:t>
            </a:r>
            <a:br>
              <a:rPr lang="ru-RU" sz="1400" dirty="0" smtClean="0"/>
            </a:br>
            <a:r>
              <a:rPr lang="ru-RU" sz="1400" dirty="0" smtClean="0"/>
              <a:t>И медведю в нем места хватило. </a:t>
            </a:r>
            <a:endParaRPr lang="ru-RU" sz="1400" dirty="0"/>
          </a:p>
        </p:txBody>
      </p:sp>
      <p:pic>
        <p:nvPicPr>
          <p:cNvPr id="14338" name="Picture 2" descr="C:\Users\Жанна Сергеевна\Desktop\Детский сад № 258\Конкурсы\Фестиваль Добрый город, 2018\2\IMG_2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Сказке – конец, а кто слушал молодец!</a:t>
            </a:r>
            <a:endParaRPr lang="ru-RU" sz="1400" dirty="0"/>
          </a:p>
        </p:txBody>
      </p:sp>
      <p:pic>
        <p:nvPicPr>
          <p:cNvPr id="15362" name="Picture 2" descr="C:\Users\Жанна Сергеевна\Desktop\Детский сад № 258\Конкурсы\Фестиваль Добрый город, 2018\2\IMG_2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мышка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остановиться и пищит: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Никто не ответил.</a:t>
            </a:r>
            <a:br>
              <a:rPr lang="ru-RU" sz="1400" dirty="0" smtClean="0"/>
            </a:br>
            <a:r>
              <a:rPr lang="ru-RU" sz="1400" dirty="0" smtClean="0"/>
              <a:t>Залезла мышка в теремок, стала там жить-поживать, да песни распевать: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Пи! Пи! Пи! Пи!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Жанна Сергеевна\Desktop\Детский сад № 258\Конкурсы\Фестиваль Добрый город, 2018\2\IMG_2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лягушка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остановилась и кричит: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- Я, мышка-норушка! А ты кто?</a:t>
            </a:r>
            <a:br>
              <a:rPr lang="ru-RU" sz="1400" dirty="0" smtClean="0"/>
            </a:br>
            <a:r>
              <a:rPr lang="ru-RU" sz="1400" dirty="0" smtClean="0"/>
              <a:t>- Я, лягушка-квакушка!</a:t>
            </a:r>
            <a:br>
              <a:rPr lang="ru-RU" sz="1400" dirty="0" smtClean="0"/>
            </a:br>
            <a:r>
              <a:rPr lang="ru-RU" sz="1400" dirty="0" smtClean="0"/>
              <a:t>- Иди ко мне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099" name="Picture 3" descr="C:\Users\Жанна Сергеевна\Desktop\Детский сад № 258\Конкурсы\Фестиваль Добрый город, 2018\2\IMG_2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Прыгнула лягушка в теремок. </a:t>
            </a:r>
            <a:br>
              <a:rPr lang="ru-RU" sz="1400" dirty="0" smtClean="0"/>
            </a:br>
            <a:r>
              <a:rPr lang="ru-RU" sz="1400" dirty="0" smtClean="0"/>
              <a:t>Стали они жить-поживать да песни распевать: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Пи! Пи! Пи! Пи!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2" name="Picture 2" descr="C:\Users\Жанна Сергеевна\Desktop\Детский сад № 258\Конкурсы\Фестиваль Добрый город, 2018\2\IMG_2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5273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Стоит в поле теремок – теремок</a:t>
            </a:r>
            <a:br>
              <a:rPr lang="ru-RU" sz="1400" dirty="0" smtClean="0"/>
            </a:br>
            <a:r>
              <a:rPr lang="ru-RU" sz="1400" dirty="0" smtClean="0"/>
              <a:t>Он не низок не высок, не высок.</a:t>
            </a:r>
            <a:endParaRPr lang="ru-RU" sz="1400" dirty="0"/>
          </a:p>
        </p:txBody>
      </p:sp>
      <p:pic>
        <p:nvPicPr>
          <p:cNvPr id="2050" name="Picture 2" descr="C:\Users\Жанна Сергеевна\Desktop\Детский сад № 258\Конкурсы\Фестиваль Добрый город, 2018\2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Как по полю, полю зайка бежит …</a:t>
            </a:r>
            <a:br>
              <a:rPr lang="ru-RU" sz="1400" dirty="0" smtClean="0"/>
            </a:br>
            <a:r>
              <a:rPr lang="ru-RU" sz="1400" dirty="0" smtClean="0"/>
              <a:t>У дверей остановилась и кричит: «Кто, кто в теремочке живет? Кто, кто в невысоком живет?»</a:t>
            </a:r>
            <a:br>
              <a:rPr lang="ru-RU" sz="1400" dirty="0" smtClean="0"/>
            </a:br>
            <a:r>
              <a:rPr lang="ru-RU" sz="1400" dirty="0" smtClean="0"/>
              <a:t>- Я, мышка-норушка! </a:t>
            </a:r>
            <a:br>
              <a:rPr lang="ru-RU" sz="1400" dirty="0" smtClean="0"/>
            </a:br>
            <a:r>
              <a:rPr lang="ru-RU" sz="1400" dirty="0" smtClean="0"/>
              <a:t>- Я, лягушка-квакушка!</a:t>
            </a:r>
            <a:r>
              <a:rPr lang="ru-RU" sz="1400" dirty="0"/>
              <a:t> А ты кто</a:t>
            </a:r>
            <a:r>
              <a:rPr lang="ru-RU" sz="1400" dirty="0" smtClean="0"/>
              <a:t>?</a:t>
            </a:r>
            <a:br>
              <a:rPr lang="ru-RU" sz="1400" dirty="0" smtClean="0"/>
            </a:br>
            <a:r>
              <a:rPr lang="ru-RU" sz="1400" dirty="0" smtClean="0"/>
              <a:t>- Я, зайка-</a:t>
            </a:r>
            <a:r>
              <a:rPr lang="ru-RU" sz="1400" dirty="0" err="1" smtClean="0"/>
              <a:t>попрыгайка</a:t>
            </a:r>
            <a:r>
              <a:rPr lang="ru-RU" sz="1400" dirty="0" smtClean="0"/>
              <a:t>!</a:t>
            </a:r>
            <a:br>
              <a:rPr lang="ru-RU" sz="1400" dirty="0" smtClean="0"/>
            </a:br>
            <a:r>
              <a:rPr lang="ru-RU" sz="1400" dirty="0" smtClean="0"/>
              <a:t>- Иди к нам жить!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Users\Жанна Сергеевна\Desktop\Детский сад № 258\Конкурсы\Фестиваль Добрый город, 2018\2\IMG_2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Прыгнул зайка в теремок. </a:t>
            </a:r>
            <a:br>
              <a:rPr lang="ru-RU" sz="1400" dirty="0" smtClean="0"/>
            </a:br>
            <a:r>
              <a:rPr lang="ru-RU" sz="1400" dirty="0" smtClean="0"/>
              <a:t>Стали они жить-поживать да песни распевать: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Пи! Пи! Пи! Пи!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</a:t>
            </a:r>
            <a:r>
              <a:rPr lang="ru-RU" sz="1400" dirty="0" err="1" smtClean="0"/>
              <a:t>Ква</a:t>
            </a:r>
            <a:r>
              <a:rPr lang="ru-RU" sz="1400" dirty="0" smtClean="0"/>
              <a:t>! Чук! Чук! Чук! Чук!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170" name="Picture 2" descr="C:\Users\Жанна Сергеевна\Desktop\Детский сад № 258\Конкурсы\Фестиваль Добрый город, 2018\2\IMG_2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</TotalTime>
  <Words>108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Презентация PowerPoint</vt:lpstr>
      <vt:lpstr>Стоит в поле теремок – теремок Он не низок не высок, не высок.</vt:lpstr>
      <vt:lpstr>Как по полю, полю мышка бежит … У дверей остановиться и пищит: «Кто, кто в теремочке живет? Кто, кто в невысоком живет?» Никто не ответил. Залезла мышка в теремок, стала там жить-поживать, да песни распевать:   Пи! Пи! Пи! Пи! </vt:lpstr>
      <vt:lpstr>Стоит в поле теремок – теремок Он не низок не высок, не высок.</vt:lpstr>
      <vt:lpstr>Как по полю, полю лягушка бежит … У дверей остановилась и кричит: «Кто, кто в теремочке живет? Кто, кто в невысоком живет?» - Я, мышка-норушка! А ты кто? - Я, лягушка-квакушка! - Иди ко мне жить! </vt:lpstr>
      <vt:lpstr> Прыгнула лягушка в теремок.  Стали они жить-поживать да песни распевать:   Пи! Пи! Пи! Пи! Ква! Ква! Ква! </vt:lpstr>
      <vt:lpstr>Стоит в поле теремок – теремок Он не низок не высок, не высок.</vt:lpstr>
      <vt:lpstr>Как по полю, полю зайка бежит … У дверей остановилась и кричит: «Кто, кто в теремочке живет? Кто, кто в невысоком живет?» - Я, мышка-норушка!  - Я, лягушка-квакушка! А ты кто? - Я, зайка-попрыгайка! - Иди к нам жить! </vt:lpstr>
      <vt:lpstr> Прыгнул зайка в теремок.  Стали они жить-поживать да песни распевать:   Пи! Пи! Пи! Пи! Ква! Ква! Ква! Чук! Чук! Чук! Чук! </vt:lpstr>
      <vt:lpstr>Стоит в поле теремок – теремок Он не низок не высок, не высок.</vt:lpstr>
      <vt:lpstr>Как по полю, полю серый волк бежит … У дверей остановилась и кричит: «Кто, кто в теремочке живет? Кто, кто в невысоком живет?» - Я, мышка-норушка!  - Я, лягушка-квакушка!  - Я, зайка-попрыгайка! А ты кто? - Иди к нам жить! </vt:lpstr>
      <vt:lpstr> Прыгнул волк в теремок.  Стали они жить-поживать да песни распевать:   Пи! Пи! Пи! Пи! Ква! Ква! Ква! Чук! Чук! Чук! Чук! У-у-у-у-у! </vt:lpstr>
      <vt:lpstr>Стоит в поле теремок – теремок Он не низок не высок, не высок.</vt:lpstr>
      <vt:lpstr>Как по полю, полю лисонька бежит … У дверей остановилась и кричит: «Кто, кто в теремочке живет? Кто, кто в невысоком живет?» - Я, мышка-норушка!  - Я, лягушка-квакушка!  - Я, зайка-попрыгайка!  - Я, волчок-серый бочок! А ты кто? - Я, лисичка-сестричка! - Иди к нам жить! </vt:lpstr>
      <vt:lpstr> Прыгнул лисонька в теремок.  Стали они жить-поживать да песни распевать:   Пи! Пи! Пи! Пи! Ква! Ква! Ква! Чук! Чук! Чук! Чук! У-у-у-у-у! Тяф! Тяф! Тяф! </vt:lpstr>
      <vt:lpstr>Стоит в поле теремок – теремок Он не низок не высок, не высок.</vt:lpstr>
      <vt:lpstr>Как по полю, полю мишка бежит … У дверей остановилась и рычит: «Кто, кто в теремочке живет? Кто, кто в невысоком живет?» - Я, мышка-норушка!  - Я, лягушка-квакушка!  - Я, зайка-попрыгайка!  - Я, волчок-серый бочок!  - Я, лисичка-сестричка! А ты кто? - Я, медведь! - Иди к нам жить! </vt:lpstr>
      <vt:lpstr> Полез медведь на теремок ... Да и развалил его.  </vt:lpstr>
      <vt:lpstr> Еле-еле из него успели выскочить мышка, лягушка, заяц, лиса и волк.  </vt:lpstr>
      <vt:lpstr> Собрались звери и начали строить новый дом.  Терм-теремок удался на славу! И медведю в нем места хватило. </vt:lpstr>
      <vt:lpstr> Сказке – конец, а кто слушал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Сергеевна</dc:creator>
  <cp:lastModifiedBy>Жанна Сергеевна</cp:lastModifiedBy>
  <cp:revision>5</cp:revision>
  <dcterms:created xsi:type="dcterms:W3CDTF">2018-05-03T10:41:31Z</dcterms:created>
  <dcterms:modified xsi:type="dcterms:W3CDTF">2018-05-03T11:54:41Z</dcterms:modified>
</cp:coreProperties>
</file>