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8" r:id="rId12"/>
    <p:sldId id="289" r:id="rId13"/>
    <p:sldId id="277" r:id="rId14"/>
    <p:sldId id="274" r:id="rId15"/>
    <p:sldId id="290" r:id="rId16"/>
    <p:sldId id="275" r:id="rId17"/>
    <p:sldId id="270" r:id="rId18"/>
    <p:sldId id="271" r:id="rId19"/>
    <p:sldId id="273" r:id="rId20"/>
    <p:sldId id="268" r:id="rId21"/>
    <p:sldId id="282" r:id="rId22"/>
    <p:sldId id="283" r:id="rId23"/>
    <p:sldId id="26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944" autoAdjust="0"/>
  </p:normalViewPr>
  <p:slideViewPr>
    <p:cSldViewPr>
      <p:cViewPr varScale="1">
        <p:scale>
          <a:sx n="115" d="100"/>
          <a:sy n="11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9759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83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493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97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12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2412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728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07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2155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368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5492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069050-B16F-4A5F-B25E-E0221227B5C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Русская берёзка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77272"/>
            <a:ext cx="7920880" cy="1176536"/>
          </a:xfrm>
        </p:spPr>
        <p:txBody>
          <a:bodyPr anchor="ctr"/>
          <a:lstStyle/>
          <a:p>
            <a:pPr algn="l"/>
            <a:r>
              <a:rPr lang="ru-RU" sz="14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Демидова Екатерина Валентиновна</a:t>
            </a:r>
            <a:endParaRPr lang="ru-RU" sz="14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19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Берёза, русская берёза,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русская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красавица…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Её красотой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любоваться бесконечно.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>
          <a:xfrm>
            <a:off x="755577" y="1628801"/>
            <a:ext cx="2592288" cy="3726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4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43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5589240"/>
            <a:ext cx="6840760" cy="954107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удивительно хороша берёза весной в зелёном наряде! </a:t>
            </a:r>
          </a:p>
        </p:txBody>
      </p:sp>
    </p:spTree>
    <p:extLst>
      <p:ext uri="{BB962C8B-B14F-4D97-AF65-F5344CB8AC3E}">
        <p14:creationId xmlns:p14="http://schemas.microsoft.com/office/powerpoint/2010/main" val="2407305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Красота осенних берёзок в картинах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русских художников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055" r="801" b="8664"/>
          <a:stretch/>
        </p:blipFill>
        <p:spPr>
          <a:xfrm>
            <a:off x="899591" y="1628799"/>
            <a:ext cx="6967189" cy="46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48830" y="6309320"/>
            <a:ext cx="481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Исаак Ильич Левитан. ЗОЛОТАЯ ОСЕНЬ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8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прекрасны спящие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</a:t>
            </a:r>
            <a:r>
              <a:rPr lang="ru-RU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белым покрывалом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берёзки!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5b759_5f93725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6903372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не только красотой славится русская берёзка. Из её прочной древесины изготовляют мебель.</a:t>
            </a:r>
            <a:endParaRPr lang="ru-R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7075"/>
          <a:stretch/>
        </p:blipFill>
        <p:spPr>
          <a:xfrm>
            <a:off x="611560" y="2564904"/>
            <a:ext cx="4032448" cy="3111328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8" b="5893"/>
          <a:stretch/>
        </p:blipFill>
        <p:spPr>
          <a:xfrm>
            <a:off x="4841483" y="1700808"/>
            <a:ext cx="4002653" cy="3240360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63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543609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изготовляют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разную посуду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38600" cy="2408237"/>
          </a:xfrm>
          <a:ln w="19050">
            <a:solidFill>
              <a:srgbClr val="00743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832315" cy="2124236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088"/>
            <a:ext cx="3672408" cy="2497238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7240"/>
          <a:stretch/>
        </p:blipFill>
        <p:spPr>
          <a:xfrm>
            <a:off x="5239549" y="2636912"/>
            <a:ext cx="3532918" cy="20162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2021277" cy="156649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</p:spTree>
    <p:extLst>
      <p:ext uri="{BB962C8B-B14F-4D97-AF65-F5344CB8AC3E}">
        <p14:creationId xmlns:p14="http://schemas.microsoft.com/office/powerpoint/2010/main" val="22846686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97344"/>
            <a:ext cx="3504000" cy="2628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33016"/>
            <a:ext cx="4320001" cy="3240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637420"/>
            <a:ext cx="2786596" cy="38164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960" y="116632"/>
            <a:ext cx="410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ародные умельцы могут изготовить из бересты разные предметы, так необходимые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быту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5589240"/>
            <a:ext cx="2088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Сундук для хранения одежды</a:t>
            </a:r>
            <a:endParaRPr lang="ru-RU" sz="24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717593"/>
            <a:ext cx="1656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Плетённые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корзины и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коробки</a:t>
            </a:r>
            <a:endParaRPr lang="ru-RU" sz="20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92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плетут лапти,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даже резные украшения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700808"/>
            <a:ext cx="3065725" cy="2340000"/>
          </a:xfrm>
          <a:ln w="19050">
            <a:solidFill>
              <a:srgbClr val="008A3E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1717081"/>
            <a:ext cx="3177552" cy="2340000"/>
          </a:xfrm>
          <a:prstGeom prst="rect">
            <a:avLst/>
          </a:prstGeom>
          <a:ln w="19050">
            <a:solidFill>
              <a:srgbClr val="008A3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0856" b="6049"/>
          <a:stretch/>
        </p:blipFill>
        <p:spPr>
          <a:xfrm>
            <a:off x="6948264" y="4347623"/>
            <a:ext cx="1368000" cy="146631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6196" r="4098" b="5650"/>
          <a:stretch/>
        </p:blipFill>
        <p:spPr>
          <a:xfrm>
            <a:off x="3779912" y="4830343"/>
            <a:ext cx="2974313" cy="14067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4437112"/>
            <a:ext cx="2691030" cy="1800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20072" y="4057908"/>
            <a:ext cx="14519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Лапти</a:t>
            </a:r>
            <a:endParaRPr lang="ru-RU" sz="28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879" y="6309320"/>
            <a:ext cx="269900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Заколки для волос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5401" y="6237312"/>
            <a:ext cx="150675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Браслеты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962" y="584102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Серьги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70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776"/>
            <a:ext cx="7859216" cy="1152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Берестяная резьба во всём мире славится.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неё игрушки и сувениры делают, по всему свету они расходятся, дарят душевное тепло русской берёзки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64000" cy="2448000"/>
          </a:xfr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65" y="1628800"/>
            <a:ext cx="3423431" cy="244827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3120000" cy="23400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2469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Весной берёзка соком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целительным всех угощает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1539"/>
          <a:stretch/>
        </p:blipFill>
        <p:spPr>
          <a:xfrm>
            <a:off x="467544" y="1556792"/>
            <a:ext cx="2100106" cy="23072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89" y="1628800"/>
            <a:ext cx="55200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34163"/>
            <a:ext cx="1944216" cy="26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4617" r="11676" b="4429"/>
          <a:stretch/>
        </p:blipFill>
        <p:spPr>
          <a:xfrm>
            <a:off x="5148064" y="4795693"/>
            <a:ext cx="1225930" cy="19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06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6000" cy="12600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Своими почками да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листьями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людей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лечит,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бане веничком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парит, всем здоровья дарит.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244223" cy="45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1191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5704135"/>
            <a:ext cx="321471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30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(Берёза)</a:t>
            </a:r>
            <a:endParaRPr lang="ru-RU" sz="1200" b="1" spc="30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9a048_36eddea5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5" r="14375" b="10625"/>
          <a:stretch>
            <a:fillRect/>
          </a:stretch>
        </p:blipFill>
        <p:spPr>
          <a:xfrm>
            <a:off x="2071670" y="1500174"/>
            <a:ext cx="4116432" cy="490539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14414" y="1714488"/>
            <a:ext cx="6660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Разбежались по опушке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белых платьицах подружки.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заботясь о погоде,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сарафане белом ходит.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 один из тёплых дней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 серёжки дарит 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3584" y="404664"/>
            <a:ext cx="31165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26691022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русской берёзке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сказки складывают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AF"/>
              </a:clrFrom>
              <a:clrTo>
                <a:srgbClr val="FFFF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984776" cy="4750839"/>
          </a:xfrm>
        </p:spPr>
      </p:pic>
    </p:spTree>
    <p:extLst>
      <p:ext uri="{BB962C8B-B14F-4D97-AF65-F5344CB8AC3E}">
        <p14:creationId xmlns:p14="http://schemas.microsoft.com/office/powerpoint/2010/main" val="40068918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Русской берёзке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стихи посвящают…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816000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8100000" cy="1200329"/>
          </a:xfrm>
          <a:prstGeom prst="rect">
            <a:avLst/>
          </a:prstGeom>
        </p:spPr>
        <p:txBody>
          <a:bodyPr wrap="square" numCol="2" spcCol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вы, берёзы тонкие,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нынче зелены?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праздника,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праздника,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мая, для весны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893763"/>
            <a:r>
              <a:rPr lang="ru-RU" sz="2400" b="1" i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 </a:t>
            </a:r>
            <a:r>
              <a:rPr lang="ru-RU" sz="2400" b="1" i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Благинина</a:t>
            </a:r>
            <a:endParaRPr lang="ru-RU" sz="2400" b="1" i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60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</a:t>
            </a:r>
            <a:endParaRPr lang="ru-RU" sz="48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3820" y="4365104"/>
            <a:ext cx="183255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Воронько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952834"/>
            <a:ext cx="36004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Платье серебрится.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Зелены косицы…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>
          <a:xfrm>
            <a:off x="827579" y="1484784"/>
            <a:ext cx="4324677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782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Зайди в берёзовый лес!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ты словно окажешься среди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подружек в нарядных белых сарафанах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4588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в одной стране мира нет столько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нас, в России.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символ России, нашей Родины.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624000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3935" y="4941168"/>
            <a:ext cx="435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моя мама,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тобой я горда и упряма.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Твоею живу я силой,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Отчизна моя. Россия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454" y="4417948"/>
            <a:ext cx="194957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269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572296" cy="1857364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Вся в белое платье одета,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серёжках, в листве кружевной,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Встречает горячее лето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Она на опушке лесной.</a:t>
            </a:r>
            <a:endParaRPr lang="ru-RU" sz="2800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 bwMode="auto">
          <a:xfrm>
            <a:off x="285720" y="3786190"/>
            <a:ext cx="5400684" cy="14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Содержимое 6" descr="Березовая рощ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16832"/>
            <a:ext cx="6034617" cy="4525963"/>
          </a:xfrm>
          <a:ln w="19050">
            <a:solidFill>
              <a:srgbClr val="0074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6555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86280" cy="57606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некотором царстве, в Российском государстве жила-была Берёзонька, белая да кудрявая, 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снегом покрытая, всем ветрам открытая.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Спала она всю зимушку.</a:t>
            </a:r>
          </a:p>
        </p:txBody>
      </p:sp>
      <p:pic>
        <p:nvPicPr>
          <p:cNvPr id="4" name="Содержимое 3" descr="Белая береза под моим окн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84834"/>
            <a:ext cx="3777840" cy="5724000"/>
          </a:xfrm>
        </p:spPr>
      </p:pic>
    </p:spTree>
    <p:extLst>
      <p:ext uri="{BB962C8B-B14F-4D97-AF65-F5344CB8AC3E}">
        <p14:creationId xmlns:p14="http://schemas.microsoft.com/office/powerpoint/2010/main" val="312551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вот пришла Весна - красна, </a:t>
            </a:r>
            <a:b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солнышком пригрела.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_Birch.jpg"/>
          <p:cNvPicPr>
            <a:picLocks noGrp="1" noChangeAspect="1"/>
          </p:cNvPicPr>
          <p:nvPr>
            <p:ph idx="1"/>
          </p:nvPr>
        </p:nvPicPr>
        <p:blipFill>
          <a:blip r:embed="rId2"/>
          <a:srcRect b="14074"/>
          <a:stretch>
            <a:fillRect/>
          </a:stretch>
        </p:blipFill>
        <p:spPr>
          <a:xfrm>
            <a:off x="785786" y="1714487"/>
            <a:ext cx="7094532" cy="4572033"/>
          </a:xfrm>
          <a:ln w="19050">
            <a:solidFill>
              <a:srgbClr val="00743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287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200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Проснулась Берёзонька.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Украсилась серёжками.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Всем понравилась, на праздник направилась.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69524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1643049"/>
            <a:ext cx="6480000" cy="4860000"/>
          </a:xfrm>
          <a:ln w="1905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7882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наступлением лета в старину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начинались Зелёные святки –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торжество в честь цветущей природы.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912768" cy="460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6353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эти дни Лес – именинник.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нельзя ни ломать, ни рубить.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erez4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66" r="16950"/>
          <a:stretch/>
        </p:blipFill>
        <p:spPr>
          <a:xfrm>
            <a:off x="683568" y="1772816"/>
            <a:ext cx="3281285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2244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58772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Рано утром украшались ветвями берёз.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42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праздник берёзка всех людей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встречала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величала. Вокруг неё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хороводы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водят, берёзку родную воспевают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Содержимое 3" descr="1306002_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991" y="1600200"/>
            <a:ext cx="7128001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8519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427</TotalTime>
  <Words>267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Тема19</vt:lpstr>
      <vt:lpstr>Русская берёзка</vt:lpstr>
      <vt:lpstr>(Берёза)</vt:lpstr>
      <vt:lpstr>Вся в белое платье одета, В серёжках, в листве кружевной, Встречает горячее лето Она на опушке лесной.</vt:lpstr>
      <vt:lpstr>В некотором царстве, в Российском государстве жила-была Берёзонька, белая да кудрявая,  снегом покрытая, всем ветрам открытая. Спала она всю зимушку.</vt:lpstr>
      <vt:lpstr>Но вот пришла Весна - красна,  солнышком пригрела.</vt:lpstr>
      <vt:lpstr>Проснулась Берёзонька.  Украсилась серёжками.  Всем понравилась, на праздник направилась.</vt:lpstr>
      <vt:lpstr>С наступлением лета в старину  начинались Зелёные святки –  торжество в честь цветущей природы. </vt:lpstr>
      <vt:lpstr>В эти дни Лес – именинник.  Его нельзя ни ломать, ни рубить. </vt:lpstr>
      <vt:lpstr>На праздник берёзка всех людей  встречала и величала. Вокруг неё  хороводы водят, берёзку родную воспевают.</vt:lpstr>
      <vt:lpstr>Берёза, русская берёза, русская красавица…  Её красотой можно любоваться бесконечно. </vt:lpstr>
      <vt:lpstr>Красота осенних берёзок в картинах русских художников</vt:lpstr>
      <vt:lpstr>Как прекрасны спящие под белым покрывалом берёзки!</vt:lpstr>
      <vt:lpstr>Но не только красотой славится русская берёзка. Из её прочной древесины изготовляют мебель.</vt:lpstr>
      <vt:lpstr>Из бересты изготовляют  разную посуду</vt:lpstr>
      <vt:lpstr>Презентация PowerPoint</vt:lpstr>
      <vt:lpstr>Из бересты плетут лапти, и даже резные украшения</vt:lpstr>
      <vt:lpstr>Берестяная резьба во всём мире славится. Из неё игрушки и сувениры делают, по всему свету они расходятся, дарят душевное тепло русской берёзки</vt:lpstr>
      <vt:lpstr>Весной берёзка соком  целительным всех угощает</vt:lpstr>
      <vt:lpstr>Своими почками да листьями  берёзка людей лечит,  в бане веничком парит, всем здоровья дарит. </vt:lpstr>
      <vt:lpstr>О русской берёзке  сказки складывают</vt:lpstr>
      <vt:lpstr>Русской берёзке  стихи посвящают…</vt:lpstr>
      <vt:lpstr>Берёзка</vt:lpstr>
      <vt:lpstr>Зайди в берёзовый лес!  И ты словно окажешься среди  подружек в нарядных белых сарафанах </vt:lpstr>
      <vt:lpstr>Ни в одной стране мира нет столько  берёз, как у нас, в России.  Берёза – символ России, нашей Родины.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берёзка</dc:title>
  <dc:creator>Шелдышева Раиса</dc:creator>
  <cp:lastModifiedBy>USER</cp:lastModifiedBy>
  <cp:revision>80</cp:revision>
  <dcterms:created xsi:type="dcterms:W3CDTF">2014-06-08T23:07:08Z</dcterms:created>
  <dcterms:modified xsi:type="dcterms:W3CDTF">2018-11-19T05:14:54Z</dcterms:modified>
  <cp:category>Для дошкольников</cp:category>
</cp:coreProperties>
</file>