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0;&#1072;&#1081;&#1083;&#1099;%20&#1088;&#1072;&#1073;&#1086;&#1095;&#1077;&#1075;&#1086;%20&#1089;&#1090;&#1086;&#1083;&#1072;\&#1056;&#8250;&#1056;&#181;&#1056;&#1030;%20&#1056;&#8250;&#1056;&#181;&#1057;&#8240;&#1056;&#181;&#1056;&#1029;&#1056;&#1108;&#1056;&#1109;%20-%20&#1056;&#1038;&#1056;&#1030;&#1057;&#1039;&#1057;&#8240;&#1056;&#181;&#1056;&#1029;&#1056;&#1029;&#1056;&#176;&#1057;&#1039;%20&#1056;&#1030;&#1056;&#1109;&#1056;&#8470;&#1056;&#1029;&#1056;&#176;%20(mp3ostrov.com).mp3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0;&#1072;&#1081;&#1083;&#1099;%20&#1088;&#1072;&#1073;&#1086;&#1095;&#1077;&#1075;&#1086;%20&#1089;&#1090;&#1086;&#1083;&#1072;\den_pobedy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341632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Великая Отечественная война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– 1945 гг.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00680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353616"/>
                </a:solidFill>
              </a:rPr>
              <a:t>г.Екатеринбург</a:t>
            </a:r>
            <a:endParaRPr lang="ru-RU" sz="1200" dirty="0" smtClean="0">
              <a:solidFill>
                <a:srgbClr val="353616"/>
              </a:solidFill>
            </a:endParaRPr>
          </a:p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2017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8404" y="5802980"/>
            <a:ext cx="2533927" cy="646331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Автор: Демидова Екатерина Валентиновна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2863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Arial" charset="0"/>
              </a:rPr>
              <a:t>для детей старшего дошкольного возраста</a:t>
            </a:r>
            <a:endParaRPr lang="ru-RU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678364" cy="35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4500562" y="142852"/>
            <a:ext cx="4356100" cy="343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4282" y="1071546"/>
            <a:ext cx="41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Победа!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Радовалась </a:t>
            </a:r>
            <a:r>
              <a:rPr lang="ru-RU" sz="2800" b="1" dirty="0">
                <a:solidFill>
                  <a:srgbClr val="C00000"/>
                </a:solidFill>
              </a:rPr>
              <a:t>вся страна,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но </a:t>
            </a:r>
            <a:r>
              <a:rPr lang="ru-RU" sz="2800" b="1" dirty="0">
                <a:solidFill>
                  <a:srgbClr val="C00000"/>
                </a:solidFill>
              </a:rPr>
              <a:t>эта радость была </a:t>
            </a:r>
            <a:r>
              <a:rPr lang="ru-RU" sz="2800" b="1" dirty="0" smtClean="0">
                <a:solidFill>
                  <a:srgbClr val="C00000"/>
                </a:solidFill>
              </a:rPr>
              <a:t>со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слезами на </a:t>
            </a:r>
            <a:r>
              <a:rPr lang="ru-RU" sz="2800" b="1" dirty="0" smtClean="0">
                <a:solidFill>
                  <a:srgbClr val="C00000"/>
                </a:solidFill>
              </a:rPr>
              <a:t>глазах.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104455" cy="302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42852"/>
            <a:ext cx="3662231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52"/>
            <a:ext cx="3571868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3929066"/>
            <a:ext cx="3571900" cy="2747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929066"/>
            <a:ext cx="3714776" cy="2747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8" y="292893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Мирная жизнь людей до начала ВОВ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июнь 1941 года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142984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Но внезапно мирную жизнь нарушили взрывы снарядов.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Евгения\Desktop\2824_html_m5fa7ab4b.jpg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4277676" y="142852"/>
            <a:ext cx="468061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www.mccme.ru/60let/346/img/fash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3686555" cy="35575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4286248" y="35718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Это фашистские  захватчики  напали на нашу Родину, началась Великая отечественная война. Это случилось 22 июня 1941 года в 04 часа утра.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142984"/>
            <a:ext cx="4500594" cy="1643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Немецкие самолеты бомбили города, аэродромы, железно - дорожные станции. Бомбы сыпались на больницы, жилые дома, детские сады и школы.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Рисунок 8" descr="a2715c10894e7f881ea9ab4cccbcab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357562"/>
            <a:ext cx="4214842" cy="295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53"/>
            <a:ext cx="4214842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Рисунок 10" descr="6615287a8b9a6e235499aaa01c7d461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357562"/>
            <a:ext cx="41309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215238" cy="108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ru-RU" sz="4000" b="1" dirty="0" smtClean="0">
                <a:solidFill>
                  <a:srgbClr val="820000"/>
                </a:solidFill>
              </a:rPr>
              <a:t>Весь народ поднялся на защиту нашей Родины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81359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›РµРІ Р›РµС‰РµРЅРєРѕ - РЎРІСЏС‰РµРЅРЅР°СЏ РІРѕР№РЅР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3583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</a:rPr>
              <a:t>Работа в тылу</a:t>
            </a:r>
            <a:endParaRPr lang="ru-RU" sz="4400" b="1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email"/>
          <a:srcRect t="6818" b="6818"/>
          <a:stretch>
            <a:fillRect/>
          </a:stretch>
        </p:blipFill>
        <p:spPr>
          <a:xfrm>
            <a:off x="4643438" y="3429000"/>
            <a:ext cx="42576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285728"/>
            <a:ext cx="428060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00438"/>
            <a:ext cx="43566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4438" y="1571612"/>
            <a:ext cx="33129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Екатеринбург 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в </a:t>
            </a:r>
            <a:r>
              <a:rPr lang="ru-RU" sz="4000" b="1" dirty="0" smtClean="0">
                <a:solidFill>
                  <a:srgbClr val="800000"/>
                </a:solidFill>
              </a:rPr>
              <a:t>годы войны</a:t>
            </a:r>
            <a:endParaRPr lang="ru-RU" sz="4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25786" r="1048"/>
          <a:stretch/>
        </p:blipFill>
        <p:spPr bwMode="auto">
          <a:xfrm>
            <a:off x="4860032" y="529596"/>
            <a:ext cx="3617408" cy="23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814400" cy="26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19784"/>
            <a:ext cx="3973883" cy="263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357298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Долгих  4 года </a:t>
            </a:r>
            <a:r>
              <a:rPr lang="ru-RU" sz="2000" b="1" dirty="0" smtClean="0">
                <a:solidFill>
                  <a:srgbClr val="C00000"/>
                </a:solidFill>
              </a:rPr>
              <a:t>длилась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Великая Отечественная война.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 это время погибло очень много  солдат и </a:t>
            </a:r>
            <a:r>
              <a:rPr lang="ru-RU" sz="2000" b="1" dirty="0" smtClean="0">
                <a:solidFill>
                  <a:srgbClr val="C00000"/>
                </a:solidFill>
              </a:rPr>
              <a:t>мирных жителей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8612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8" descr="21_j88-1410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786314" y="3143248"/>
            <a:ext cx="414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4786346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142984"/>
            <a:ext cx="42481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 </a:t>
            </a:r>
            <a:r>
              <a:rPr lang="ru-RU" sz="2400" b="1" dirty="0">
                <a:solidFill>
                  <a:srgbClr val="C00000"/>
                </a:solidFill>
              </a:rPr>
              <a:t>мая 1945 года.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 этот день закончилась война.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4600582" cy="401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2852"/>
            <a:ext cx="4188690" cy="3385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vov02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65"/>
          <a:stretch>
            <a:fillRect/>
          </a:stretch>
        </p:blipFill>
        <p:spPr>
          <a:xfrm>
            <a:off x="4786314" y="3500438"/>
            <a:ext cx="4126902" cy="292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en_pobe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147</Words>
  <Application>Microsoft Office PowerPoint</Application>
  <PresentationFormat>Экран (4:3)</PresentationFormat>
  <Paragraphs>25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44</cp:revision>
  <dcterms:created xsi:type="dcterms:W3CDTF">2015-02-17T08:35:42Z</dcterms:created>
  <dcterms:modified xsi:type="dcterms:W3CDTF">2018-11-19T05:29:20Z</dcterms:modified>
</cp:coreProperties>
</file>