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9" r:id="rId8"/>
    <p:sldId id="270" r:id="rId9"/>
    <p:sldId id="271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961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830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696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41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007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069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824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57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6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257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87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B398A-3912-452A-A356-E725FF57E15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19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60;&#1072;&#1081;&#1083;&#1099;%20&#1088;&#1072;&#1073;&#1086;&#1095;&#1077;&#1075;&#1086;%20&#1089;&#1090;&#1086;&#1083;&#1072;\&#1056;&#8250;&#1056;&#181;&#1056;&#1030;%20&#1056;&#8250;&#1056;&#181;&#1057;&#8240;&#1056;&#181;&#1056;&#1029;&#1056;&#1108;&#1056;&#1109;%20-%20&#1056;&#1038;&#1056;&#1030;&#1057;&#1039;&#1057;&#8240;&#1056;&#181;&#1056;&#1029;&#1056;&#1029;&#1056;&#176;&#1057;&#1039;%20&#1056;&#1030;&#1056;&#1109;&#1056;&#8470;&#1056;&#1029;&#1056;&#176;%20(mp3ostrov.com).mp3" TargetMode="Externa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60;&#1072;&#1081;&#1083;&#1099;%20&#1088;&#1072;&#1073;&#1086;&#1095;&#1077;&#1075;&#1086;%20&#1089;&#1090;&#1086;&#1083;&#1072;\den_pobedy.mp3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028904"/>
            <a:ext cx="6660232" cy="3416320"/>
          </a:xfrm>
          <a:prstGeom prst="rect">
            <a:avLst/>
          </a:prstGeom>
          <a:effectLst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Великая Отечественная война </a:t>
            </a:r>
          </a:p>
          <a:p>
            <a:pPr algn="ctr"/>
            <a: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1941 – 1945 гг.</a:t>
            </a:r>
            <a:endParaRPr lang="ru-RU" sz="5400" b="1" i="1" dirty="0">
              <a:ln w="17780" cmpd="sng">
                <a:solidFill>
                  <a:schemeClr val="accent6">
                    <a:lumMod val="75000"/>
                  </a:scheme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824" y="6100680"/>
            <a:ext cx="3030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err="1" smtClean="0">
                <a:solidFill>
                  <a:srgbClr val="353616"/>
                </a:solidFill>
              </a:rPr>
              <a:t>г.Екатеринбург</a:t>
            </a:r>
            <a:endParaRPr lang="ru-RU" sz="1200" dirty="0" smtClean="0">
              <a:solidFill>
                <a:srgbClr val="353616"/>
              </a:solidFill>
            </a:endParaRPr>
          </a:p>
          <a:p>
            <a:pPr algn="ctr"/>
            <a:r>
              <a:rPr lang="ru-RU" sz="1200" dirty="0" smtClean="0">
                <a:solidFill>
                  <a:srgbClr val="353616"/>
                </a:solidFill>
              </a:rPr>
              <a:t>2017</a:t>
            </a:r>
            <a:endParaRPr lang="ru-RU" sz="1200" dirty="0">
              <a:solidFill>
                <a:srgbClr val="35361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18404" y="5802980"/>
            <a:ext cx="2533927" cy="646331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endParaRPr lang="ru-RU" sz="1200" dirty="0" smtClean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Автор: Демидова Екатерина Валентиновна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5984" y="528638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dirty="0" smtClean="0">
                <a:latin typeface="Arial" charset="0"/>
              </a:rPr>
              <a:t>для детей старшего дошкольного возраста</a:t>
            </a:r>
            <a:endParaRPr lang="ru-RU" sz="12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8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43248"/>
            <a:ext cx="4678364" cy="3567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>
            <a:lum bright="-12000"/>
          </a:blip>
          <a:srcRect/>
          <a:stretch>
            <a:fillRect/>
          </a:stretch>
        </p:blipFill>
        <p:spPr bwMode="auto">
          <a:xfrm>
            <a:off x="4500562" y="142852"/>
            <a:ext cx="4356100" cy="3433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214282" y="1071546"/>
            <a:ext cx="414340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Победа!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Радовалась </a:t>
            </a:r>
            <a:r>
              <a:rPr lang="ru-RU" sz="2800" b="1" dirty="0">
                <a:solidFill>
                  <a:srgbClr val="C00000"/>
                </a:solidFill>
              </a:rPr>
              <a:t>вся страна,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но </a:t>
            </a:r>
            <a:r>
              <a:rPr lang="ru-RU" sz="2800" b="1" dirty="0">
                <a:solidFill>
                  <a:srgbClr val="C00000"/>
                </a:solidFill>
              </a:rPr>
              <a:t>эта радость была </a:t>
            </a:r>
            <a:r>
              <a:rPr lang="ru-RU" sz="2800" b="1" dirty="0" smtClean="0">
                <a:solidFill>
                  <a:srgbClr val="C00000"/>
                </a:solidFill>
              </a:rPr>
              <a:t>со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слезами на </a:t>
            </a:r>
            <a:r>
              <a:rPr lang="ru-RU" sz="2800" b="1" dirty="0" smtClean="0">
                <a:solidFill>
                  <a:srgbClr val="C00000"/>
                </a:solidFill>
              </a:rPr>
              <a:t>глазах.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3357562"/>
            <a:ext cx="4104455" cy="30275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18" y="142852"/>
            <a:ext cx="3662231" cy="2643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142852"/>
            <a:ext cx="3571868" cy="2643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5" y="3929066"/>
            <a:ext cx="3571900" cy="2747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3929066"/>
            <a:ext cx="3714776" cy="27473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7158" y="2928934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Мирная жизнь людей до начала ВОВ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июнь 1941 года</a:t>
            </a:r>
            <a:endParaRPr lang="ru-RU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40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1142984"/>
            <a:ext cx="37862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Но внезапно мирную жизнь нарушили взрывы снарядов.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Евгения\Desktop\2824_html_m5fa7ab4b.jpg"/>
          <p:cNvPicPr>
            <a:picLocks noChangeAspect="1" noChangeArrowheads="1"/>
          </p:cNvPicPr>
          <p:nvPr/>
        </p:nvPicPr>
        <p:blipFill>
          <a:blip r:embed="rId2" cstate="email">
            <a:lum contrast="-10000"/>
          </a:blip>
          <a:srcRect/>
          <a:stretch>
            <a:fillRect/>
          </a:stretch>
        </p:blipFill>
        <p:spPr bwMode="auto">
          <a:xfrm>
            <a:off x="4277676" y="142852"/>
            <a:ext cx="4680617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http://www.mccme.ru/60let/346/img/fash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3000372"/>
            <a:ext cx="3686555" cy="355752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8" name="Прямоугольник 7"/>
          <p:cNvSpPr/>
          <p:nvPr/>
        </p:nvSpPr>
        <p:spPr>
          <a:xfrm>
            <a:off x="4286248" y="3571876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Это фашистские  захватчики  напали на нашу Родину, началась Великая отечественная война. Это случилось 22 июня 1941 года в 04 часа утра. 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40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85720" y="1142984"/>
            <a:ext cx="4500594" cy="16430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Немецкие самолеты бомбили города, аэродромы, железно - дорожные станции. Бомбы сыпались на больницы, жилые дома, детские сады и школы.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9" name="Рисунок 8" descr="a2715c10894e7f881ea9ab4cccbcab2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596" y="3357562"/>
            <a:ext cx="4214842" cy="2955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3" descr="44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142853"/>
            <a:ext cx="4214842" cy="314327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1" name="Рисунок 10" descr="6615287a8b9a6e235499aaa01c7d461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314" y="3357562"/>
            <a:ext cx="4130980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5040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642918"/>
            <a:ext cx="7215238" cy="1080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800"/>
              </a:lnSpc>
            </a:pPr>
            <a:r>
              <a:rPr lang="ru-RU" sz="4000" b="1" dirty="0" smtClean="0">
                <a:solidFill>
                  <a:srgbClr val="820000"/>
                </a:solidFill>
              </a:rPr>
              <a:t>Весь народ поднялся на защиту нашей Родины</a:t>
            </a:r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571612"/>
            <a:ext cx="8135938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›РµРІ Р›РµС‰РµРЅРєРѕ - РЎРІСЏС‰РµРЅРЅР°СЏ РІРѕР№РЅР° (mp3ostrov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0269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571612"/>
            <a:ext cx="358373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</a:rPr>
              <a:t>Работа в тылу</a:t>
            </a:r>
            <a:endParaRPr lang="ru-RU" sz="4400" b="1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email"/>
          <a:srcRect t="6818" b="6818"/>
          <a:stretch>
            <a:fillRect/>
          </a:stretch>
        </p:blipFill>
        <p:spPr>
          <a:xfrm>
            <a:off x="4643438" y="3429000"/>
            <a:ext cx="4257676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Объект 5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643438" y="285728"/>
            <a:ext cx="4280603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1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20" y="3500438"/>
            <a:ext cx="4356642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5040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4438" y="1571612"/>
            <a:ext cx="331295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800000"/>
                </a:solidFill>
              </a:rPr>
              <a:t>Екатеринбург </a:t>
            </a:r>
          </a:p>
          <a:p>
            <a:pPr algn="ctr"/>
            <a:r>
              <a:rPr lang="ru-RU" sz="4000" b="1" dirty="0" smtClean="0">
                <a:solidFill>
                  <a:srgbClr val="800000"/>
                </a:solidFill>
              </a:rPr>
              <a:t>в </a:t>
            </a:r>
            <a:r>
              <a:rPr lang="ru-RU" sz="4000" b="1" dirty="0" smtClean="0">
                <a:solidFill>
                  <a:srgbClr val="800000"/>
                </a:solidFill>
              </a:rPr>
              <a:t>годы войны</a:t>
            </a:r>
            <a:endParaRPr lang="ru-RU" sz="44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5" t="25786" r="1048"/>
          <a:stretch/>
        </p:blipFill>
        <p:spPr bwMode="auto">
          <a:xfrm>
            <a:off x="4860032" y="529596"/>
            <a:ext cx="3617408" cy="23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29000"/>
            <a:ext cx="3814400" cy="262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19784"/>
            <a:ext cx="3973883" cy="263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1357298"/>
            <a:ext cx="41434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Долгих  4 года </a:t>
            </a:r>
            <a:r>
              <a:rPr lang="ru-RU" sz="2000" b="1" dirty="0" smtClean="0">
                <a:solidFill>
                  <a:srgbClr val="C00000"/>
                </a:solidFill>
              </a:rPr>
              <a:t>длилась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Великая Отечественная война.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За это время погибло очень много  солдат и </a:t>
            </a:r>
            <a:r>
              <a:rPr lang="ru-RU" sz="2000" b="1" dirty="0" smtClean="0">
                <a:solidFill>
                  <a:srgbClr val="C00000"/>
                </a:solidFill>
              </a:rPr>
              <a:t>мирных жителей</a:t>
            </a:r>
            <a:r>
              <a:rPr lang="ru-RU" sz="2000" b="1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286124"/>
            <a:ext cx="4572032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8" descr="21_j88-14106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4786314" y="3143248"/>
            <a:ext cx="4143404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2" y="214290"/>
            <a:ext cx="4786346" cy="30718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1142984"/>
            <a:ext cx="424814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9 </a:t>
            </a:r>
            <a:r>
              <a:rPr lang="ru-RU" sz="2400" b="1" dirty="0">
                <a:solidFill>
                  <a:srgbClr val="C00000"/>
                </a:solidFill>
              </a:rPr>
              <a:t>мая 1945 года.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В этот день закончилась война. </a:t>
            </a: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714620"/>
            <a:ext cx="4600582" cy="4019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142852"/>
            <a:ext cx="4188690" cy="33850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vov026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365"/>
          <a:stretch>
            <a:fillRect/>
          </a:stretch>
        </p:blipFill>
        <p:spPr>
          <a:xfrm>
            <a:off x="4786314" y="3500438"/>
            <a:ext cx="4126902" cy="2921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den_pobedy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147</Words>
  <Application>Microsoft Office PowerPoint</Application>
  <PresentationFormat>Экран (4:3)</PresentationFormat>
  <Paragraphs>25</Paragraphs>
  <Slides>10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Интернат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</dc:creator>
  <cp:lastModifiedBy>USER</cp:lastModifiedBy>
  <cp:revision>44</cp:revision>
  <dcterms:created xsi:type="dcterms:W3CDTF">2015-02-17T08:35:42Z</dcterms:created>
  <dcterms:modified xsi:type="dcterms:W3CDTF">2018-11-19T05:29:20Z</dcterms:modified>
</cp:coreProperties>
</file>