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Путешествие в страну сказок  </a:t>
            </a:r>
            <a:br>
              <a:rPr lang="ru-RU" sz="5400" dirty="0" smtClean="0"/>
            </a:br>
            <a:r>
              <a:rPr lang="ru-RU" sz="5400" dirty="0" smtClean="0"/>
              <a:t>Владимира Григорьевича </a:t>
            </a:r>
            <a:r>
              <a:rPr lang="ru-RU" sz="5400" dirty="0" err="1" smtClean="0"/>
              <a:t>Сутеева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6600" y="5638800"/>
            <a:ext cx="1905000" cy="1066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Подготовила:</a:t>
            </a:r>
          </a:p>
          <a:p>
            <a:r>
              <a:rPr lang="ru-RU" sz="1600" dirty="0" smtClean="0"/>
              <a:t> воспитатель</a:t>
            </a:r>
          </a:p>
          <a:p>
            <a:r>
              <a:rPr lang="ru-RU" sz="1600" dirty="0" smtClean="0"/>
              <a:t> Хисматуллина Е.С. </a:t>
            </a:r>
            <a:endParaRPr lang="ru-RU" sz="1600" dirty="0"/>
          </a:p>
        </p:txBody>
      </p:sp>
      <p:pic>
        <p:nvPicPr>
          <p:cNvPr id="4" name="Рисунок 3" descr="https://ds05.infourok.ru/uploads/ex/0fbf/0015938e-4157dd37/hello_html_m2a826b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.ast.ru/v2/ASE000000000707300/PDF/ASE000000000707300-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772">
            <a:off x="4521177" y="2852824"/>
            <a:ext cx="1618061" cy="20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toyway.ru/upload/iblock/127/978-5-17-116757-8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3252">
            <a:off x="6413012" y="2726904"/>
            <a:ext cx="2521092" cy="170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.shopify.com/s/files/1/0174/8041/7334/products/21012_1_1200x1200.jpg?v=156837919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105400"/>
            <a:ext cx="2673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Кто помогал Снеговику доставить письмо Деду Морозу?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305800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cs6.livemaster.ru/storage/11/37/9135caeef5418abe472126181dt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3434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vini-puh.ru/wp-content/uploads/2018/01/Yolka_-_Stranica_3_-_Vladimir_Suteev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dn.fishki.net/upload/post/201507/11/1593763/1751bd499bcd739221b2392d53a66c6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267200"/>
            <a:ext cx="3276600" cy="24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dn.fishki.net/upload/post/2018/12/26/2816771/83f08296f6f94fa6306546647f2890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Кому заяц раздал яблоки?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854696" cy="533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ata3.i.gallery.ru/albums/gallery/49754-3499a-6914980-m750x740-u723f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2.wp.com/ollforkids.ru/uploads/posts/2013-09/1379576238_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.labirint.ru/rcimg/c1d4033aaf07dead3afda4b42464a285/1920x1080/comments_pic/1524/9_4fe58d47e220bb0c5b7d8d76c68442ed_1434130447.jpg?143413054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32004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.labirint.ru/rcimg/ded77174a43403aa37fe214de0a7dbf3/1920x1080/comments_pic/1517/9_44ba03efede36fa6c762c7ec486e0bce_1429945326.jpg?142994545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400"/>
            <a:ext cx="3276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Викторина</a:t>
            </a:r>
            <a:br>
              <a:rPr lang="ru-RU" sz="2700" dirty="0" smtClean="0"/>
            </a:br>
            <a:r>
              <a:rPr lang="ru-RU" sz="2700" dirty="0" smtClean="0"/>
              <a:t>«Второе словечко</a:t>
            </a:r>
            <a:r>
              <a:rPr lang="ru-RU" sz="2700" dirty="0" smtClean="0"/>
              <a:t>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Задание: прочитать первое слово в</a:t>
            </a:r>
            <a:br>
              <a:rPr lang="ru-RU" sz="2700" dirty="0" smtClean="0"/>
            </a:br>
            <a:r>
              <a:rPr lang="ru-RU" sz="2700" dirty="0" smtClean="0"/>
              <a:t>названии сказки и вспомнить полное</a:t>
            </a:r>
            <a:br>
              <a:rPr lang="ru-RU" sz="2700" dirty="0" smtClean="0"/>
            </a:br>
            <a:r>
              <a:rPr lang="ru-RU" sz="2700" dirty="0" smtClean="0"/>
              <a:t>её название, договорив второе слово.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854696" cy="41148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1. Капризная-…………..</a:t>
            </a:r>
          </a:p>
          <a:p>
            <a:pPr algn="l"/>
            <a:r>
              <a:rPr lang="ru-RU" dirty="0" smtClean="0"/>
              <a:t>2. Кот-…………</a:t>
            </a:r>
          </a:p>
          <a:p>
            <a:pPr algn="l"/>
            <a:r>
              <a:rPr lang="ru-RU" dirty="0" smtClean="0"/>
              <a:t>3. Дядя-……….</a:t>
            </a:r>
          </a:p>
          <a:p>
            <a:pPr algn="l"/>
            <a:r>
              <a:rPr lang="ru-RU" dirty="0" smtClean="0"/>
              <a:t>4. Палочка-……….</a:t>
            </a:r>
          </a:p>
          <a:p>
            <a:pPr algn="l"/>
            <a:r>
              <a:rPr lang="ru-RU" dirty="0" smtClean="0"/>
              <a:t>5. Мешок-…..</a:t>
            </a:r>
          </a:p>
          <a:p>
            <a:pPr algn="l"/>
            <a:r>
              <a:rPr lang="ru-RU" dirty="0" smtClean="0"/>
              <a:t>6. Разные-….</a:t>
            </a:r>
          </a:p>
          <a:p>
            <a:pPr algn="l"/>
            <a:r>
              <a:rPr lang="ru-RU" dirty="0" smtClean="0"/>
              <a:t>7. Три-…….</a:t>
            </a:r>
          </a:p>
          <a:p>
            <a:pPr algn="l"/>
            <a:r>
              <a:rPr lang="ru-RU" dirty="0" smtClean="0"/>
              <a:t>8. Петух и-…..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851648" cy="4038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smtClean="0"/>
              <a:t>Викторина-Кроссворд»</a:t>
            </a:r>
            <a:br>
              <a:rPr lang="ru-RU" sz="3200" dirty="0" smtClean="0"/>
            </a:br>
            <a:r>
              <a:rPr lang="ru-RU" sz="3200" dirty="0" smtClean="0"/>
              <a:t>Задание: вспомни сказку «Кто</a:t>
            </a:r>
            <a:br>
              <a:rPr lang="ru-RU" sz="3200" dirty="0" smtClean="0"/>
            </a:br>
            <a:r>
              <a:rPr lang="ru-RU" sz="3200" dirty="0" smtClean="0"/>
              <a:t>сказал «мяу»?» и разгадай</a:t>
            </a:r>
            <a:br>
              <a:rPr lang="ru-RU" sz="3200" dirty="0" smtClean="0"/>
            </a:br>
            <a:r>
              <a:rPr lang="ru-RU" sz="3200" dirty="0" smtClean="0"/>
              <a:t>кроссворд.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7854696" cy="6096000"/>
          </a:xfrm>
        </p:spPr>
        <p:txBody>
          <a:bodyPr>
            <a:normAutofit/>
          </a:bodyPr>
          <a:lstStyle/>
          <a:p>
            <a:pPr algn="ctr"/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1"/>
            <a:ext cx="8686800" cy="6400799"/>
          </a:xfrm>
        </p:spPr>
      </p:pic>
    </p:spTree>
    <p:extLst>
      <p:ext uri="{BB962C8B-B14F-4D97-AF65-F5344CB8AC3E}">
        <p14:creationId xmlns="" xmlns:p14="http://schemas.microsoft.com/office/powerpoint/2010/main" val="3259225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200" cy="6172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 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2590800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/>
              <a:t>Цель: </a:t>
            </a:r>
            <a:r>
              <a:rPr lang="ru-RU" sz="2700" dirty="0" smtClean="0"/>
              <a:t>:</a:t>
            </a:r>
            <a:br>
              <a:rPr lang="ru-RU" sz="2700" dirty="0" smtClean="0"/>
            </a:br>
            <a:r>
              <a:rPr lang="ru-RU" sz="2700" dirty="0" smtClean="0"/>
              <a:t>вызвать интерес детей к творчеству советского художника, писателя, кинорежиссера и сценариста В.Г. </a:t>
            </a:r>
            <a:r>
              <a:rPr lang="ru-RU" sz="2700" dirty="0" err="1" smtClean="0"/>
              <a:t>Сутеева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229600" cy="3200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4200" dirty="0" smtClean="0"/>
              <a:t>Задачи: </a:t>
            </a:r>
          </a:p>
          <a:p>
            <a:pPr algn="l">
              <a:buFont typeface="Wingdings" pitchFamily="2" charset="2"/>
              <a:buChar char="Ø"/>
            </a:pPr>
            <a:r>
              <a:rPr lang="ru-RU" sz="4200" dirty="0" smtClean="0"/>
              <a:t>Формировать основы читательской самостоятельности(умение называть произведение, узнавать и называть героев сказки). </a:t>
            </a:r>
          </a:p>
          <a:p>
            <a:pPr algn="l">
              <a:buFont typeface="Wingdings" pitchFamily="2" charset="2"/>
              <a:buChar char="Ø"/>
            </a:pPr>
            <a:r>
              <a:rPr lang="ru-RU" sz="4200" dirty="0" smtClean="0"/>
              <a:t>Воспитывать дружеские взаимоотношения и творческие способности. </a:t>
            </a:r>
          </a:p>
          <a:p>
            <a:pPr algn="l">
              <a:buFont typeface="Wingdings" pitchFamily="2" charset="2"/>
              <a:buChar char="Ø"/>
            </a:pPr>
            <a:r>
              <a:rPr lang="ru-RU" sz="4200" dirty="0" smtClean="0"/>
              <a:t>Развивать у детей умения взаимодействовать в коллективе, договариваться и уступать друг другу. </a:t>
            </a:r>
          </a:p>
          <a:p>
            <a:pPr algn="l">
              <a:buFont typeface="Wingdings" pitchFamily="2" charset="2"/>
              <a:buChar char="Ø"/>
            </a:pPr>
            <a:r>
              <a:rPr lang="ru-RU" sz="4200" dirty="0" smtClean="0"/>
              <a:t>Развивать речевую активность. Уметь отвечать на заданные вопросы полным ответом. </a:t>
            </a:r>
          </a:p>
          <a:p>
            <a:pPr algn="l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СУТЕЕВ ВЛАДИМИР ГРИГОРЬЕВИЧ (1903-1993) Детский писатель, сценарист, мультипликатор, художник-иллюстратор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0" y="2362200"/>
            <a:ext cx="3733800" cy="4191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Детский писатель, художник, родился он в Москве, в семье врача 5 июля 1903 года. Отец Владимира Григорьевича был одарённым человеком, его увлечение искусством передалось и сыну.</a:t>
            </a:r>
            <a:endParaRPr lang="ru-RU" dirty="0"/>
          </a:p>
        </p:txBody>
      </p:sp>
      <p:pic>
        <p:nvPicPr>
          <p:cNvPr id="4" name="Рисунок 3" descr="https://bibliotekagrina.ru/assets/images/resources/1200/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419600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763000" cy="251460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err="1" smtClean="0">
                <a:solidFill>
                  <a:schemeClr val="tx1"/>
                </a:solidFill>
                <a:effectLst/>
              </a:rPr>
              <a:t>Сутеев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 В.Г.  – потрясающий детский иллюстратор! Каждая сказка в книгах автора сопровождается красочными иллюстрациями. Они не только помогают окунуться в мир фантазии, но и делают процесс чтения еще более увлекательным. Автор создавал рисунки для своих книг с особой любовью. 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854696" cy="411480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5" name="Рисунок 4" descr="https://www.colibribookstore.com/media/catalog/product/cache/1/image/9df78eab33525d08d6e5fb8d27136e95/k/i/kidsbooks-skazki-i-kartin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350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recommend.ru/sites/default/files/imagecache/copyright1/user-images/307103/w6FAPahnM2UfBsxXp7iQ4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622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2133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Сказки Владимира </a:t>
            </a:r>
            <a:r>
              <a:rPr lang="ru-RU" sz="3200" dirty="0" err="1" smtClean="0"/>
              <a:t>Сутеева</a:t>
            </a:r>
            <a:r>
              <a:rPr lang="ru-RU" sz="3200" dirty="0" smtClean="0"/>
              <a:t> всегда весёлые, радостные, а главное добрые. 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cdn1.ozone.ru/s3/multimedia-y/60101496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dn1.ozone.ru/s3/multimedia-j/60250098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2038350" cy="27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xn--80aauks4g.xn--80agbcqdjc3d.xn--p1ai/images/prodacts/sourse/61733/61733479_lyubimyie-skazki-as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10000"/>
            <a:ext cx="2049235" cy="285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ain-cdn.goods.ru/big2/hlr-system/1693486/100023094876b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810000"/>
            <a:ext cx="1854391" cy="288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ytimg.com/vi/sdpPmDhOmGo/maxresdefaul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676400"/>
            <a:ext cx="35801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ИНТЕРЕСНЫЕ ФАКТЫ ИЗ ЖИЗНИ В.Г. СУТЕЕВА 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       </a:t>
            </a:r>
            <a:r>
              <a:rPr lang="ru-RU" sz="2400" dirty="0" err="1" smtClean="0"/>
              <a:t>Сутеева</a:t>
            </a:r>
            <a:r>
              <a:rPr lang="ru-RU" sz="2400" dirty="0" smtClean="0"/>
              <a:t> можно назвать первооткрывателем в мультипликации. В 1931 году именно он поставил первый звуковой мультфильм "Улица поперёк". </a:t>
            </a:r>
          </a:p>
          <a:p>
            <a:pPr algn="just"/>
            <a:r>
              <a:rPr lang="ru-RU" sz="2400" dirty="0" smtClean="0"/>
              <a:t>      Иллюстрации </a:t>
            </a:r>
            <a:r>
              <a:rPr lang="ru-RU" sz="2400" dirty="0" err="1" smtClean="0"/>
              <a:t>Сутеева</a:t>
            </a:r>
            <a:r>
              <a:rPr lang="ru-RU" sz="2400" dirty="0" smtClean="0"/>
              <a:t> можно увидеть в произведениях других авторов: Чуковского, Маршака, Михалкова. </a:t>
            </a:r>
          </a:p>
          <a:p>
            <a:pPr algn="just"/>
            <a:r>
              <a:rPr lang="ru-RU" sz="2400" dirty="0" smtClean="0"/>
              <a:t>       Он впервые проиллюстрировал книги на русском языке некоторых зарубежных писателей, а именно: Д. </a:t>
            </a:r>
            <a:r>
              <a:rPr lang="ru-RU" sz="2400" dirty="0" err="1" smtClean="0"/>
              <a:t>Родари</a:t>
            </a:r>
            <a:r>
              <a:rPr lang="ru-RU" sz="2400" dirty="0" smtClean="0"/>
              <a:t> "Приключения </a:t>
            </a:r>
            <a:r>
              <a:rPr lang="ru-RU" sz="2400" dirty="0" err="1" smtClean="0"/>
              <a:t>Чиполлино</a:t>
            </a:r>
            <a:r>
              <a:rPr lang="ru-RU" sz="2400" dirty="0" smtClean="0"/>
              <a:t>", А. </a:t>
            </a:r>
            <a:r>
              <a:rPr lang="ru-RU" sz="2400" dirty="0" err="1" smtClean="0"/>
              <a:t>Прейсена</a:t>
            </a:r>
            <a:r>
              <a:rPr lang="ru-RU" sz="2400" dirty="0" smtClean="0"/>
              <a:t> "Веселый Новый год", </a:t>
            </a:r>
            <a:r>
              <a:rPr lang="ru-RU" sz="2400" dirty="0" err="1" smtClean="0"/>
              <a:t>Агнеш</a:t>
            </a:r>
            <a:r>
              <a:rPr lang="ru-RU" sz="2400" dirty="0" smtClean="0"/>
              <a:t> </a:t>
            </a:r>
            <a:r>
              <a:rPr lang="ru-RU" sz="2400" dirty="0" err="1" smtClean="0"/>
              <a:t>Балинт</a:t>
            </a:r>
            <a:r>
              <a:rPr lang="ru-RU" sz="2400" dirty="0" smtClean="0"/>
              <a:t> "Гном </a:t>
            </a:r>
            <a:r>
              <a:rPr lang="ru-RU" sz="2400" dirty="0" err="1" smtClean="0"/>
              <a:t>Гномыч</a:t>
            </a:r>
            <a:r>
              <a:rPr lang="ru-RU" sz="2400" dirty="0" smtClean="0"/>
              <a:t> и </a:t>
            </a:r>
            <a:r>
              <a:rPr lang="ru-RU" sz="2400" dirty="0" err="1" smtClean="0"/>
              <a:t>Изюмка</a:t>
            </a:r>
            <a:r>
              <a:rPr lang="ru-RU" sz="2400" dirty="0" smtClean="0"/>
              <a:t>", Л. </a:t>
            </a:r>
            <a:r>
              <a:rPr lang="ru-RU" sz="2400" dirty="0" err="1" smtClean="0"/>
              <a:t>Муур</a:t>
            </a:r>
            <a:r>
              <a:rPr lang="ru-RU" sz="2400" dirty="0" smtClean="0"/>
              <a:t> "Крошка Енот и тот, кто сидит в пруду". </a:t>
            </a:r>
          </a:p>
          <a:p>
            <a:pPr algn="just"/>
            <a:r>
              <a:rPr lang="ru-RU" sz="2400" dirty="0" smtClean="0"/>
              <a:t>      Очень интересно то, что </a:t>
            </a:r>
            <a:r>
              <a:rPr lang="ru-RU" sz="2400" dirty="0" err="1" smtClean="0"/>
              <a:t>Сутеев</a:t>
            </a:r>
            <a:r>
              <a:rPr lang="ru-RU" sz="2400" dirty="0" smtClean="0"/>
              <a:t> был </a:t>
            </a:r>
            <a:r>
              <a:rPr lang="ru-RU" sz="2400" dirty="0" err="1" smtClean="0"/>
              <a:t>амбидекстером</a:t>
            </a:r>
            <a:r>
              <a:rPr lang="ru-RU" sz="2400" dirty="0" smtClean="0"/>
              <a:t>, то есть он одинаково владел и правой и левой рукой. Более того он одновременно мог писать книжку одной рукой, а другой - рисовать к ней иллюстрации.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/>
              </a:rPr>
              <a:t>Литературная викторина!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Угадайте! Из какой сказки вы видите картинки?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1. Каким животным, кот обещал поймать рыбу? 2. Перечислите животных по порядку. </a:t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54696" cy="434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1.wp.com/audioskazki.net/wp-content/gallery/suteev/kot_ribolov/01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.trinixy.ru/uploads/posts/comm_images/1379432645_kot-rybolov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52997" y="2133600"/>
            <a:ext cx="350520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858000" cy="2209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1. Как называется эта сказка?</a:t>
            </a:r>
            <a:br>
              <a:rPr lang="ru-RU" sz="3200" dirty="0" smtClean="0"/>
            </a:br>
            <a:r>
              <a:rPr lang="ru-RU" sz="3200" dirty="0" smtClean="0"/>
              <a:t> 2. Из-за чего все  поссорились?</a:t>
            </a:r>
            <a:br>
              <a:rPr lang="ru-RU" sz="3200" dirty="0" smtClean="0"/>
            </a:br>
            <a:r>
              <a:rPr lang="ru-RU" sz="3200" dirty="0" smtClean="0"/>
              <a:t>3. Кому досталось яблоко?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854696" cy="411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0ed9/0010eb40-b62f8ef4/1/hello_html_7cb2a96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zen_doc/1931664/pub_5d74fd1d4e057700aee32803_5d75030de4fff000aed432c9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74592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zen_doc/1108048/pub_5c66a72a6516eb00b33dd87f_5c66aa8c4a187700aeb45d38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77600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01296 L 0.08333 -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17 -0.00741 L 0.07483 -0.0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-4.44444E-6 L -0.15173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2209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Каким животным, щенок задавал вопрос: «Это Вы сказали МЯУ ?»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915400" cy="464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https://b1.culture.ru/c/657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ytimg.com/vi/TOHHNsDoWgE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2743200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ontent.foto.my.mail.ru/bk/8903zy/_myphoto/h-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574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21/e1/58/21e158316a82baf384ef880add8d2a6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19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ytimg.com/vi/AKi0SD0exwk/maxresdefaul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133600"/>
            <a:ext cx="28060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1166</TotalTime>
  <Words>373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Путешествие в страну сказок   Владимира Григорьевича Сутеева.</vt:lpstr>
      <vt:lpstr>Цель: : вызвать интерес детей к творчеству советского художника, писателя, кинорежиссера и сценариста В.Г. Сутеева. </vt:lpstr>
      <vt:lpstr>СУТЕЕВ ВЛАДИМИР ГРИГОРЬЕВИЧ (1903-1993) Детский писатель, сценарист, мультипликатор, художник-иллюстратор  </vt:lpstr>
      <vt:lpstr>Сутеев В.Г.  – потрясающий детский иллюстратор! Каждая сказка в книгах автора сопровождается красочными иллюстрациями. Они не только помогают окунуться в мир фантазии, но и делают процесс чтения еще более увлекательным. Автор создавал рисунки для своих книг с особой любовью.   </vt:lpstr>
      <vt:lpstr>Сказки Владимира Сутеева всегда весёлые, радостные, а главное добрые.    </vt:lpstr>
      <vt:lpstr>ИНТЕРЕСНЫЕ ФАКТЫ ИЗ ЖИЗНИ В.Г. СУТЕЕВА    </vt:lpstr>
      <vt:lpstr>Литературная викторина! Угадайте! Из какой сказки вы видите картинки? 1. Каким животным, кот обещал поймать рыбу? 2. Перечислите животных по порядку.  </vt:lpstr>
      <vt:lpstr>1. Как называется эта сказка?  2. Из-за чего все  поссорились? 3. Кому досталось яблоко? </vt:lpstr>
      <vt:lpstr>Каким животным, щенок задавал вопрос: «Это Вы сказали МЯУ ?»   </vt:lpstr>
      <vt:lpstr>Кто помогал Снеговику доставить письмо Деду Морозу?   </vt:lpstr>
      <vt:lpstr>  Кому заяц раздал яблоки? </vt:lpstr>
      <vt:lpstr>Викторина «Второе словечко» Задание: прочитать первое слово в названии сказки и вспомнить полное её название, договорив второе слово.  </vt:lpstr>
      <vt:lpstr>«Викторина-Кроссворд» Задание: вспомни сказку «Кто сказал «мяу»?» и разгадай кроссворд.   </vt:lpstr>
      <vt:lpstr>Слайд 14</vt:lpstr>
      <vt:lpstr>Слайд 15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 Владимира Григорьевича Сутеева.</dc:title>
  <dc:creator>Usver</dc:creator>
  <cp:lastModifiedBy>Usver</cp:lastModifiedBy>
  <cp:revision>172</cp:revision>
  <dcterms:created xsi:type="dcterms:W3CDTF">2021-02-01T09:12:26Z</dcterms:created>
  <dcterms:modified xsi:type="dcterms:W3CDTF">2021-03-26T09:12:15Z</dcterms:modified>
</cp:coreProperties>
</file>