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6A6A-1C83-4EF3-BAB3-980039112BF2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2B18-EAFE-4BF7-9222-7E1158A0B5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6A6A-1C83-4EF3-BAB3-980039112BF2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2B18-EAFE-4BF7-9222-7E1158A0B5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6A6A-1C83-4EF3-BAB3-980039112BF2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2B18-EAFE-4BF7-9222-7E1158A0B5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6A6A-1C83-4EF3-BAB3-980039112BF2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2B18-EAFE-4BF7-9222-7E1158A0B5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6A6A-1C83-4EF3-BAB3-980039112BF2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2B18-EAFE-4BF7-9222-7E1158A0B5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6A6A-1C83-4EF3-BAB3-980039112BF2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2B18-EAFE-4BF7-9222-7E1158A0B5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6A6A-1C83-4EF3-BAB3-980039112BF2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2B18-EAFE-4BF7-9222-7E1158A0B5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6A6A-1C83-4EF3-BAB3-980039112BF2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2B18-EAFE-4BF7-9222-7E1158A0B5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6A6A-1C83-4EF3-BAB3-980039112BF2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2B18-EAFE-4BF7-9222-7E1158A0B5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6A6A-1C83-4EF3-BAB3-980039112BF2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2B18-EAFE-4BF7-9222-7E1158A0B5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6A6A-1C83-4EF3-BAB3-980039112BF2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2B18-EAFE-4BF7-9222-7E1158A0B5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A6A6A-1C83-4EF3-BAB3-980039112BF2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42B18-EAFE-4BF7-9222-7E1158A0B5D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T_bMGboYzz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XqunkaDMol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Fw3cDrEOL9Q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GdmkagfxU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mjg0Xzde1L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39357" y="0"/>
            <a:ext cx="9183357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Em9eNrbY3W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EpmwnTKEUg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Экран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KUKA</dc:creator>
  <cp:lastModifiedBy>USER</cp:lastModifiedBy>
  <cp:revision>1</cp:revision>
  <dcterms:created xsi:type="dcterms:W3CDTF">2017-03-27T12:02:42Z</dcterms:created>
  <dcterms:modified xsi:type="dcterms:W3CDTF">2018-11-19T05:30:56Z</dcterms:modified>
</cp:coreProperties>
</file>