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1" r:id="rId3"/>
    <p:sldId id="267" r:id="rId4"/>
    <p:sldId id="262" r:id="rId5"/>
    <p:sldId id="269" r:id="rId6"/>
    <p:sldId id="264" r:id="rId7"/>
    <p:sldId id="270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5980-A53A-4FFE-A022-59B8AA1265C7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79B3-33BD-4824-AC62-71C0F886E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297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5980-A53A-4FFE-A022-59B8AA1265C7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79B3-33BD-4824-AC62-71C0F886E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34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5980-A53A-4FFE-A022-59B8AA1265C7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79B3-33BD-4824-AC62-71C0F886E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291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5980-A53A-4FFE-A022-59B8AA1265C7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79B3-33BD-4824-AC62-71C0F886E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780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5980-A53A-4FFE-A022-59B8AA1265C7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79B3-33BD-4824-AC62-71C0F886E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82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5980-A53A-4FFE-A022-59B8AA1265C7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79B3-33BD-4824-AC62-71C0F886E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31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5980-A53A-4FFE-A022-59B8AA1265C7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79B3-33BD-4824-AC62-71C0F886E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644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5980-A53A-4FFE-A022-59B8AA1265C7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79B3-33BD-4824-AC62-71C0F886E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444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5980-A53A-4FFE-A022-59B8AA1265C7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79B3-33BD-4824-AC62-71C0F886E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291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5980-A53A-4FFE-A022-59B8AA1265C7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79B3-33BD-4824-AC62-71C0F886E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216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5980-A53A-4FFE-A022-59B8AA1265C7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79B3-33BD-4824-AC62-71C0F886E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401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55980-A53A-4FFE-A022-59B8AA1265C7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C79B3-33BD-4824-AC62-71C0F886E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39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25.jpg"/><Relationship Id="rId3" Type="http://schemas.openxmlformats.org/officeDocument/2006/relationships/image" Target="../media/image21.jpeg"/><Relationship Id="rId7" Type="http://schemas.openxmlformats.org/officeDocument/2006/relationships/image" Target="../media/image18.wmf"/><Relationship Id="rId12" Type="http://schemas.openxmlformats.org/officeDocument/2006/relationships/image" Target="../media/image24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0.wmf"/><Relationship Id="rId5" Type="http://schemas.openxmlformats.org/officeDocument/2006/relationships/image" Target="../media/image23.jp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22.jpeg"/><Relationship Id="rId9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40030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772" y="154331"/>
            <a:ext cx="10515600" cy="1325563"/>
          </a:xfrm>
        </p:spPr>
        <p:txBody>
          <a:bodyPr/>
          <a:lstStyle/>
          <a:p>
            <a:r>
              <a:rPr lang="ru-RU" b="1" dirty="0" smtClean="0"/>
              <a:t>          Животные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635" y="248735"/>
            <a:ext cx="5157787" cy="1025181"/>
          </a:xfrm>
        </p:spPr>
        <p:txBody>
          <a:bodyPr/>
          <a:lstStyle/>
          <a:p>
            <a:r>
              <a:rPr lang="ru-RU" dirty="0" smtClean="0"/>
              <a:t>Выдра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5" y="1273916"/>
            <a:ext cx="4185045" cy="313878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999692" y="63002"/>
            <a:ext cx="5183188" cy="823912"/>
          </a:xfrm>
        </p:spPr>
        <p:txBody>
          <a:bodyPr/>
          <a:lstStyle/>
          <a:p>
            <a:r>
              <a:rPr lang="ru-RU" dirty="0" smtClean="0"/>
              <a:t>Ёж обыкновенный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692" y="835771"/>
            <a:ext cx="5183188" cy="3433862"/>
          </a:xfrm>
        </p:spPr>
      </p:pic>
      <p:pic>
        <p:nvPicPr>
          <p:cNvPr id="9" name="Объект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692" y="4420946"/>
            <a:ext cx="5157787" cy="243705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flipH="1">
            <a:off x="5999691" y="6160099"/>
            <a:ext cx="2543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Летучая мышь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1" name="Объект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95" y="4421609"/>
            <a:ext cx="4703205" cy="243639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447980" y="4585454"/>
            <a:ext cx="1826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Бурый ушан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739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240" y="7817"/>
            <a:ext cx="10959148" cy="94752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+mn-lt"/>
              </a:rPr>
              <a:t>Сайгак                                                                                      Марал</a:t>
            </a:r>
            <a:endParaRPr lang="ru-RU" sz="2400" b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9399" y="3050556"/>
            <a:ext cx="1575237" cy="823912"/>
          </a:xfrm>
        </p:spPr>
        <p:txBody>
          <a:bodyPr/>
          <a:lstStyle/>
          <a:p>
            <a:r>
              <a:rPr lang="ru-RU" dirty="0" smtClean="0"/>
              <a:t>Бобер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63" y="4066452"/>
            <a:ext cx="4150798" cy="275638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62734" y="2951674"/>
            <a:ext cx="2858386" cy="823912"/>
          </a:xfrm>
        </p:spPr>
        <p:txBody>
          <a:bodyPr/>
          <a:lstStyle/>
          <a:p>
            <a:r>
              <a:rPr lang="ru-RU" dirty="0" smtClean="0"/>
              <a:t>Северный олень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470" y="4066452"/>
            <a:ext cx="3681291" cy="2445429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471" y="65716"/>
            <a:ext cx="3754223" cy="28585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106" y="7817"/>
            <a:ext cx="4009894" cy="2938680"/>
          </a:xfrm>
          <a:prstGeom prst="rect">
            <a:avLst/>
          </a:prstGeom>
        </p:spPr>
      </p:pic>
      <p:pic>
        <p:nvPicPr>
          <p:cNvPr id="12" name="Объект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071" y="4069080"/>
            <a:ext cx="3720501" cy="278892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9382227" y="3484556"/>
            <a:ext cx="1888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Белка летяга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05170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b="1" dirty="0"/>
              <a:t>Птицы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6097" y="862298"/>
            <a:ext cx="5157787" cy="818865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9600" dirty="0" smtClean="0"/>
              <a:t>Сова неясыть бородатая</a:t>
            </a:r>
          </a:p>
          <a:p>
            <a:endParaRPr lang="ru-RU" dirty="0"/>
          </a:p>
        </p:txBody>
      </p:sp>
      <p:pic>
        <p:nvPicPr>
          <p:cNvPr id="10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" y="1495126"/>
            <a:ext cx="5332702" cy="346625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25635" y="655932"/>
            <a:ext cx="5183188" cy="823912"/>
          </a:xfrm>
        </p:spPr>
        <p:txBody>
          <a:bodyPr/>
          <a:lstStyle/>
          <a:p>
            <a:r>
              <a:rPr lang="ru-RU" b="0" dirty="0"/>
              <a:t> </a:t>
            </a:r>
            <a:r>
              <a:rPr lang="ru-RU" dirty="0" smtClean="0"/>
              <a:t>Филин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032" y="1497139"/>
            <a:ext cx="5535259" cy="3464243"/>
          </a:xfr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" y="5172501"/>
            <a:ext cx="1950720" cy="13716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640340" y="5594210"/>
            <a:ext cx="2107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 smtClean="0">
                <a:solidFill>
                  <a:srgbClr val="333333"/>
                </a:solidFill>
                <a:effectLst/>
                <a:latin typeface="Open Sans"/>
              </a:rPr>
              <a:t>Мохноногий сыч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8024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5154" y="956628"/>
            <a:ext cx="2453640" cy="132492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333333"/>
                </a:solidFill>
                <a:latin typeface="+mn-lt"/>
              </a:rPr>
              <a:t>Мохноногий сыч</a:t>
            </a: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endParaRPr lang="ru-RU" sz="24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28508" y="2807971"/>
            <a:ext cx="5157787" cy="823912"/>
          </a:xfrm>
        </p:spPr>
        <p:txBody>
          <a:bodyPr/>
          <a:lstStyle/>
          <a:p>
            <a:r>
              <a:rPr lang="ru-RU" dirty="0" smtClean="0"/>
              <a:t>Сапсан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8" y="3821113"/>
            <a:ext cx="5157787" cy="290125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077200" y="2793683"/>
            <a:ext cx="5183188" cy="823912"/>
          </a:xfrm>
        </p:spPr>
        <p:txBody>
          <a:bodyPr/>
          <a:lstStyle/>
          <a:p>
            <a:r>
              <a:rPr lang="ru-RU" dirty="0" smtClean="0"/>
              <a:t>Кроншнеп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821113"/>
            <a:ext cx="4344988" cy="290571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858" y="155417"/>
            <a:ext cx="4163342" cy="29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31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   Растения </a:t>
            </a:r>
            <a:r>
              <a:rPr lang="ru-RU" b="1" dirty="0"/>
              <a:t>и </a:t>
            </a:r>
            <a:r>
              <a:rPr lang="ru-RU" b="1" dirty="0" smtClean="0"/>
              <a:t>цветы                        Насекомые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Ветреница уральская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56" y="2505075"/>
            <a:ext cx="5157787" cy="344282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Горная цикада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675" y="2505075"/>
            <a:ext cx="6107002" cy="3442822"/>
          </a:xfrm>
        </p:spPr>
      </p:pic>
    </p:spTree>
    <p:extLst>
      <p:ext uri="{BB962C8B-B14F-4D97-AF65-F5344CB8AC3E}">
        <p14:creationId xmlns:p14="http://schemas.microsoft.com/office/powerpoint/2010/main" val="1304374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507" y="132098"/>
            <a:ext cx="2391092" cy="86735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Рептилии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160770"/>
            <a:ext cx="5157787" cy="4782830"/>
          </a:xfrm>
        </p:spPr>
        <p:txBody>
          <a:bodyPr>
            <a:normAutofit/>
          </a:bodyPr>
          <a:lstStyle/>
          <a:p>
            <a:r>
              <a:rPr lang="ru-RU" dirty="0"/>
              <a:t>Болотная черепаха</a:t>
            </a:r>
            <a:endParaRPr lang="ru-RU" b="0" dirty="0"/>
          </a:p>
          <a:p>
            <a:r>
              <a:rPr lang="ru-RU" dirty="0"/>
              <a:t>Веретеница </a:t>
            </a:r>
            <a:r>
              <a:rPr lang="ru-RU" dirty="0" smtClean="0"/>
              <a:t>ломкая</a:t>
            </a:r>
          </a:p>
          <a:p>
            <a:endParaRPr lang="ru-RU" b="0" dirty="0"/>
          </a:p>
          <a:p>
            <a:endParaRPr lang="ru-RU" b="0" dirty="0"/>
          </a:p>
          <a:p>
            <a:r>
              <a:rPr lang="ru-RU" dirty="0"/>
              <a:t>Обыкновенная </a:t>
            </a:r>
            <a:r>
              <a:rPr lang="ru-RU" dirty="0" smtClean="0"/>
              <a:t>медянка</a:t>
            </a:r>
          </a:p>
          <a:p>
            <a:endParaRPr lang="ru-RU" b="0" dirty="0"/>
          </a:p>
          <a:p>
            <a:endParaRPr lang="ru-RU" b="0" dirty="0" smtClean="0"/>
          </a:p>
          <a:p>
            <a:endParaRPr lang="ru-RU" b="0" dirty="0"/>
          </a:p>
          <a:p>
            <a:r>
              <a:rPr lang="ru-RU" dirty="0"/>
              <a:t>Узорчатый полоз</a:t>
            </a:r>
            <a:endParaRPr lang="ru-RU" b="0" dirty="0"/>
          </a:p>
          <a:p>
            <a:r>
              <a:rPr lang="ru-RU" dirty="0"/>
              <a:t>Восточная степная гадюка</a:t>
            </a:r>
            <a:endParaRPr lang="ru-RU" b="0" dirty="0"/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595" y="152953"/>
            <a:ext cx="3066942" cy="203951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25" y="259433"/>
            <a:ext cx="3135086" cy="1802674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519" y="2331029"/>
            <a:ext cx="2797491" cy="1857534"/>
          </a:xfrm>
          <a:prstGeom prst="rect">
            <a:avLst/>
          </a:prstGeom>
        </p:spPr>
      </p:pic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365080"/>
              </p:ext>
            </p:extLst>
          </p:nvPr>
        </p:nvGraphicFramePr>
        <p:xfrm>
          <a:off x="92075" y="92075"/>
          <a:ext cx="99695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Объект упаковщика для оболочки" showAsIcon="1" r:id="rId6" imgW="997200" imgH="491040" progId="Package">
                  <p:embed/>
                </p:oleObj>
              </mc:Choice>
              <mc:Fallback>
                <p:oleObj name="Объект упаковщика для оболочки" showAsIcon="1" r:id="rId6" imgW="99720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996950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191300"/>
              </p:ext>
            </p:extLst>
          </p:nvPr>
        </p:nvGraphicFramePr>
        <p:xfrm>
          <a:off x="92075" y="92075"/>
          <a:ext cx="99695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Объект упаковщика для оболочки" showAsIcon="1" r:id="rId8" imgW="997200" imgH="491040" progId="Package">
                  <p:embed/>
                </p:oleObj>
              </mc:Choice>
              <mc:Fallback>
                <p:oleObj name="Объект упаковщика для оболочки" showAsIcon="1" r:id="rId8" imgW="99720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996950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457079"/>
              </p:ext>
            </p:extLst>
          </p:nvPr>
        </p:nvGraphicFramePr>
        <p:xfrm>
          <a:off x="92075" y="92075"/>
          <a:ext cx="99695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Объект упаковщика для оболочки" showAsIcon="1" r:id="rId10" imgW="997200" imgH="491040" progId="Package">
                  <p:embed/>
                </p:oleObj>
              </mc:Choice>
              <mc:Fallback>
                <p:oleObj name="Объект упаковщика для оболочки" showAsIcon="1" r:id="rId10" imgW="99720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996950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665" y="4361541"/>
            <a:ext cx="3657600" cy="243230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010" y="4327123"/>
            <a:ext cx="3242548" cy="243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20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8640" y="1249679"/>
            <a:ext cx="10820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Заповедник - это место, где природа имеет право жить по своим законам.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месте охраняются государством травы, цветы, ягоды, грибы, деревья, кустарники, животные, птицы, насекомые, рыбы; людям запрещается рвать цветы, ягоды, грибы, ловить рыбу, охотиться на птиц и животных на этой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территории.</a:t>
            </a:r>
          </a:p>
          <a:p>
            <a:pPr fontAlgn="base"/>
            <a:r>
              <a:rPr lang="ru-RU" sz="20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Уникальная природа Свердловской области под влиянием хозяйственной деятельности людей претерпевает глубокие негативные изменения, что отрицательно влияет на экологическую обстановку в целом. </a:t>
            </a:r>
          </a:p>
          <a:p>
            <a:pPr fontAlgn="base"/>
            <a:r>
              <a:rPr lang="ru-RU" sz="20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землях Свердловской области уже созданы и работают большой природный парк и два крупных заповедника общенационального масштаба. </a:t>
            </a:r>
          </a:p>
          <a:p>
            <a:pPr fontAlgn="base"/>
            <a:r>
              <a:rPr lang="ru-RU" sz="20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деньги областного бюджета содержится 52 заповедника и 4 природных парка, действуют другие многочисленные формы охраняемых природных территорий.</a:t>
            </a:r>
          </a:p>
          <a:p>
            <a:pPr fontAlgn="base"/>
            <a:r>
              <a:rPr lang="ru-RU" sz="20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и восстановление сокращающихся естественных ресурсов, растений и животных должна стать одной из приоритетных задач для всех. </a:t>
            </a:r>
          </a:p>
          <a:p>
            <a:pPr fontAlgn="base"/>
            <a:r>
              <a:rPr lang="ru-RU" sz="20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 этом случае наши дети будут жить в нормальных экологических условиях.</a:t>
            </a:r>
            <a:endParaRPr lang="ru-RU" sz="20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156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</TotalTime>
  <Words>200</Words>
  <Application>Microsoft Office PowerPoint</Application>
  <PresentationFormat>Широкоэкранный</PresentationFormat>
  <Paragraphs>41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Times New Roman</vt:lpstr>
      <vt:lpstr>Office Theme</vt:lpstr>
      <vt:lpstr>Пакет</vt:lpstr>
      <vt:lpstr>Презентация PowerPoint</vt:lpstr>
      <vt:lpstr>          Животные </vt:lpstr>
      <vt:lpstr>Сайгак                                                                                      Марал</vt:lpstr>
      <vt:lpstr>Птицы </vt:lpstr>
      <vt:lpstr>Мохноногий сыч </vt:lpstr>
      <vt:lpstr>    Растения и цветы                        Насекомые  </vt:lpstr>
      <vt:lpstr>Рептилии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optiarc@mail.ru</dc:creator>
  <cp:lastModifiedBy>optiarc@mail.ru</cp:lastModifiedBy>
  <cp:revision>14</cp:revision>
  <cp:lastPrinted>2020-12-02T19:02:14Z</cp:lastPrinted>
  <dcterms:created xsi:type="dcterms:W3CDTF">2020-12-02T13:55:18Z</dcterms:created>
  <dcterms:modified xsi:type="dcterms:W3CDTF">2020-12-02T19:06:28Z</dcterms:modified>
</cp:coreProperties>
</file>