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61" r:id="rId5"/>
    <p:sldId id="258" r:id="rId6"/>
    <p:sldId id="262" r:id="rId7"/>
    <p:sldId id="259" r:id="rId8"/>
    <p:sldId id="263" r:id="rId9"/>
    <p:sldId id="264" r:id="rId10"/>
    <p:sldId id="266" r:id="rId11"/>
    <p:sldId id="265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1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398" y="-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583C48-AAE1-42CA-BC13-026C07BD8368}" type="datetimeFigureOut">
              <a:rPr lang="ru-RU"/>
              <a:pPr>
                <a:defRPr/>
              </a:pPr>
              <a:t>05.07.2022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BE3EE-33C1-4213-BCD8-06D5DCA8C9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57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D5BD36-7E96-4C1C-B3C5-471BC34EAC18}" type="datetimeFigureOut">
              <a:rPr lang="ru-RU"/>
              <a:pPr>
                <a:defRPr/>
              </a:pPr>
              <a:t>05.07.2022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FC90DE-6855-432F-9069-33A2A952EF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422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33F1F2-6F72-4EB4-8EE5-8A5F96A928EF}" type="datetimeFigureOut">
              <a:rPr lang="ru-RU"/>
              <a:pPr>
                <a:defRPr/>
              </a:pPr>
              <a:t>05.07.2022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DBE59-1E8E-4729-87F9-7F52622ECB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2099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380008-6CF7-4942-A321-7831F7E67274}" type="datetimeFigureOut">
              <a:rPr lang="ru-RU"/>
              <a:pPr>
                <a:defRPr/>
              </a:pPr>
              <a:t>05.07.2022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20EF77-18DE-4D88-8F57-44A1034D3A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0381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1EE927-B2CB-484F-AB68-61AFF8236F05}" type="datetimeFigureOut">
              <a:rPr lang="ru-RU"/>
              <a:pPr>
                <a:defRPr/>
              </a:pPr>
              <a:t>05.07.2022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F7BE76-D8A1-4C29-A24C-7AF0A59BF9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9492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0BF30A-57E8-4026-BB35-0201CDAE3923}" type="datetimeFigureOut">
              <a:rPr lang="ru-RU"/>
              <a:pPr>
                <a:defRPr/>
              </a:pPr>
              <a:t>05.07.2022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D7A33E-DE23-425C-BF7B-EC4FFAFBCB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7437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36A996-71DC-4476-9955-79E74F3AEF63}" type="datetimeFigureOut">
              <a:rPr lang="ru-RU"/>
              <a:pPr>
                <a:defRPr/>
              </a:pPr>
              <a:t>05.07.2022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E96B93-BD21-4DF4-85FA-3B439990D2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1954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BB317D-EAE7-45D6-8704-90B1321DB85A}" type="datetimeFigureOut">
              <a:rPr lang="ru-RU"/>
              <a:pPr>
                <a:defRPr/>
              </a:pPr>
              <a:t>05.07.2022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6103B-86ED-4C70-83C8-2FCC0DE761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1206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E91259-3368-4E96-B290-D835CC6D9A9A}" type="datetimeFigureOut">
              <a:rPr lang="ru-RU"/>
              <a:pPr>
                <a:defRPr/>
              </a:pPr>
              <a:t>05.07.2022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57BB95-F062-4695-9C80-E8CBB9C3D9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6676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BF8834-3013-4258-A90D-4219A14936E5}" type="datetimeFigureOut">
              <a:rPr lang="ru-RU"/>
              <a:pPr>
                <a:defRPr/>
              </a:pPr>
              <a:t>05.07.2022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701AF-DFF6-4329-801D-E56BE014B7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3015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02C6FD-B10D-469D-B650-45606C6EBDEF}" type="datetimeFigureOut">
              <a:rPr lang="ru-RU"/>
              <a:pPr>
                <a:defRPr/>
              </a:pPr>
              <a:t>05.07.2022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783771-0535-4622-8DB1-31AC74F4F0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4279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B9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982851D-4B41-49BE-924C-2B64ED959F48}" type="datetimeFigureOut">
              <a:rPr lang="ru-RU"/>
              <a:pPr>
                <a:defRPr/>
              </a:pPr>
              <a:t>05.07.2022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8D9C104-25ED-4F52-A08B-D8723882F1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slide" Target="slide3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6.png"/><Relationship Id="rId7" Type="http://schemas.openxmlformats.org/officeDocument/2006/relationships/slide" Target="slide3.xml"/><Relationship Id="rId2" Type="http://schemas.openxmlformats.org/officeDocument/2006/relationships/slide" Target="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5.png"/><Relationship Id="rId4" Type="http://schemas.openxmlformats.org/officeDocument/2006/relationships/slide" Target="slide11.xml"/><Relationship Id="rId9" Type="http://schemas.openxmlformats.org/officeDocument/2006/relationships/slide" Target="slid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slide" Target="slide3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7.png"/><Relationship Id="rId7" Type="http://schemas.openxmlformats.org/officeDocument/2006/relationships/slide" Target="slide5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slide" Target="slide3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3" Type="http://schemas.openxmlformats.org/officeDocument/2006/relationships/image" Target="../media/image6.png"/><Relationship Id="rId7" Type="http://schemas.openxmlformats.org/officeDocument/2006/relationships/image" Target="../media/image9.png"/><Relationship Id="rId2" Type="http://schemas.openxmlformats.org/officeDocument/2006/relationships/slide" Target="slide7.xml"/><Relationship Id="rId1" Type="http://schemas.openxmlformats.org/officeDocument/2006/relationships/slideLayout" Target="../slideLayouts/slideLayout7.xml"/><Relationship Id="rId6" Type="http://schemas.openxmlformats.org/officeDocument/2006/relationships/slide" Target="slide3.xml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6.png"/><Relationship Id="rId7" Type="http://schemas.openxmlformats.org/officeDocument/2006/relationships/slide" Target="slide3.xml"/><Relationship Id="rId2" Type="http://schemas.openxmlformats.org/officeDocument/2006/relationships/slide" Target="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slide" Target="slide9.xml"/><Relationship Id="rId10" Type="http://schemas.openxmlformats.org/officeDocument/2006/relationships/image" Target="../media/image5.png"/><Relationship Id="rId4" Type="http://schemas.openxmlformats.org/officeDocument/2006/relationships/image" Target="../media/image7.png"/><Relationship Id="rId9" Type="http://schemas.openxmlformats.org/officeDocument/2006/relationships/slide" Target="slid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28794" y="1500174"/>
            <a:ext cx="5925148" cy="1200329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_Bremen" pitchFamily="82" charset="-52"/>
              </a:rPr>
              <a:t>Развивающая игра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_Bremen" pitchFamily="82" charset="-52"/>
              </a:rPr>
              <a:t>«Кто где находится?»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00188" y="3143250"/>
            <a:ext cx="6734175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Antiqua" pitchFamily="2" charset="0"/>
              </a:rPr>
              <a:t>Цель: развивать умение ориентироваться на плоскости</a:t>
            </a:r>
          </a:p>
        </p:txBody>
      </p:sp>
      <p:pic>
        <p:nvPicPr>
          <p:cNvPr id="2052" name="Рисунок 3" descr="j49379_1246858299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25" y="3357563"/>
            <a:ext cx="2457450" cy="307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Рисунок 4" descr="j68067_1234519771.png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875" y="4071938"/>
            <a:ext cx="2357438" cy="235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Рисунок 5" descr="j54190_1231180876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3063" y="3643313"/>
            <a:ext cx="2935287" cy="2935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Рисунок 1" descr="91ed58879d0f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2313" y="3000375"/>
            <a:ext cx="1576387" cy="274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Рисунок 2" descr="j49379_1246858299.png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0"/>
            <a:ext cx="2457450" cy="307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Рисунок 3" descr="post-30397-1234556612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75" y="1357313"/>
            <a:ext cx="3343275" cy="334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Рисунок 5" descr="j68067_1234519771.png">
            <a:hlinkClick r:id="rId7" action="ppaction://hlinksldjump"/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6563" y="214313"/>
            <a:ext cx="2357437" cy="235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Рисунок 6" descr="j54190_1231180876.png">
            <a:hlinkClick r:id="rId9" action="ppaction://hlinksldjump"/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3000375"/>
            <a:ext cx="2935288" cy="293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428750" y="6215063"/>
            <a:ext cx="5929313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a_AlbionicTtlRg&amp;Bt" pitchFamily="34" charset="-52"/>
              </a:rPr>
              <a:t>Кто расположен в верхнем левом углу?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Рисунок 1" descr="j49379_1246858299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8938" y="2000250"/>
            <a:ext cx="3386137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Прямоугольник 2"/>
          <p:cNvSpPr>
            <a:spLocks noChangeArrowheads="1"/>
          </p:cNvSpPr>
          <p:nvPr/>
        </p:nvSpPr>
        <p:spPr bwMode="auto">
          <a:xfrm>
            <a:off x="2357438" y="785813"/>
            <a:ext cx="478790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6600">
                <a:solidFill>
                  <a:srgbClr val="FF0000"/>
                </a:solidFill>
                <a:latin typeface="a_Bremen" pitchFamily="82" charset="-52"/>
              </a:rPr>
              <a:t>Молодец!</a:t>
            </a:r>
            <a:endParaRPr lang="ru-RU" altLang="ru-RU" sz="6600">
              <a:latin typeface="Calibri" pitchFamily="34" charset="0"/>
            </a:endParaRPr>
          </a:p>
        </p:txBody>
      </p:sp>
    </p:spTree>
  </p:cSld>
  <p:clrMapOvr>
    <a:masterClrMapping/>
  </p:clrMapOvr>
  <p:transition>
    <p:strips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1" descr="91ed58879d0f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2313" y="3000375"/>
            <a:ext cx="1576387" cy="274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Рисунок 2" descr="j49379_1246858299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0"/>
            <a:ext cx="2457450" cy="307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Рисунок 3" descr="post-30397-1234556612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75" y="1357313"/>
            <a:ext cx="3343275" cy="334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Рисунок 5" descr="j68067_1234519771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6563" y="214313"/>
            <a:ext cx="2357437" cy="235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Рисунок 6" descr="j54190_1231180876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3000375"/>
            <a:ext cx="2935288" cy="293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428750" y="6215063"/>
            <a:ext cx="5929313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a_AlbionicTtlRg&amp;Bt" pitchFamily="34" charset="-52"/>
              </a:rPr>
              <a:t>Кто расположен в правом верхнем углу?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Рисунок 1" descr="j68067_1234519771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6063" y="2357438"/>
            <a:ext cx="3571875" cy="357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extBox 2"/>
          <p:cNvSpPr txBox="1">
            <a:spLocks noChangeArrowheads="1"/>
          </p:cNvSpPr>
          <p:nvPr/>
        </p:nvSpPr>
        <p:spPr bwMode="auto">
          <a:xfrm>
            <a:off x="2571750" y="1285875"/>
            <a:ext cx="4367213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6000">
                <a:solidFill>
                  <a:srgbClr val="FF0000"/>
                </a:solidFill>
                <a:latin typeface="a_Bremen" pitchFamily="82" charset="-52"/>
              </a:rPr>
              <a:t>Молодец!</a:t>
            </a:r>
          </a:p>
        </p:txBody>
      </p:sp>
    </p:spTree>
  </p:cSld>
  <p:clrMapOvr>
    <a:masterClrMapping/>
  </p:clrMapOvr>
  <p:transition>
    <p:wipe dir="r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Рисунок 1" descr="91ed58879d0f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2313" y="3000375"/>
            <a:ext cx="1576387" cy="274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Рисунок 2" descr="j49379_1246858299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0"/>
            <a:ext cx="2457450" cy="307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Рисунок 3" descr="post-30397-1234556612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75" y="1357313"/>
            <a:ext cx="3343275" cy="334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Рисунок 5" descr="j68067_1234519771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6563" y="214313"/>
            <a:ext cx="2357437" cy="235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Рисунок 6" descr="j54190_1231180876.png">
            <a:hlinkClick r:id="rId7" action="ppaction://hlinksldjump"/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3000375"/>
            <a:ext cx="2935288" cy="293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428750" y="6215063"/>
            <a:ext cx="5929313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a_AlbionicTtlRg&amp;Bt" pitchFamily="34" charset="-52"/>
              </a:rPr>
              <a:t>Кто расположен в нижнем левом углу?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Рисунок 1" descr="j54190_1231180876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7438" y="2143125"/>
            <a:ext cx="4149725" cy="414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Прямоугольник 2"/>
          <p:cNvSpPr>
            <a:spLocks noChangeArrowheads="1"/>
          </p:cNvSpPr>
          <p:nvPr/>
        </p:nvSpPr>
        <p:spPr bwMode="auto">
          <a:xfrm>
            <a:off x="2286000" y="1071563"/>
            <a:ext cx="486410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6600">
                <a:solidFill>
                  <a:srgbClr val="FF0000"/>
                </a:solidFill>
                <a:latin typeface="a_Bremen" pitchFamily="82" charset="-52"/>
              </a:rPr>
              <a:t>Молодец!</a:t>
            </a:r>
          </a:p>
        </p:txBody>
      </p:sp>
    </p:spTree>
  </p:cSld>
  <p:clrMapOvr>
    <a:masterClrMapping/>
  </p:clrMapOvr>
  <p:transition>
    <p:pull dir="d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Рисунок 1" descr="91ed58879d0f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2313" y="3000375"/>
            <a:ext cx="1576387" cy="274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Рисунок 2" descr="j49379_1246858299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0"/>
            <a:ext cx="2457450" cy="307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Рисунок 3" descr="post-30397-1234556612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75" y="1357313"/>
            <a:ext cx="3343275" cy="334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Рисунок 5" descr="j68067_1234519771.png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6563" y="214313"/>
            <a:ext cx="2357437" cy="235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Рисунок 6" descr="j54190_1231180876.png">
            <a:hlinkClick r:id="rId8" action="ppaction://hlinksldjump"/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3000375"/>
            <a:ext cx="2935288" cy="293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428750" y="6215063"/>
            <a:ext cx="5929313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a_AlbionicTtlRg&amp;Bt" pitchFamily="34" charset="-52"/>
              </a:rPr>
              <a:t>Кто расположен в нижнем правом углу?</a:t>
            </a: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Рисунок 1" descr="91ed58879d0f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375" y="1643063"/>
            <a:ext cx="2647950" cy="4614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Прямоугольник 2"/>
          <p:cNvSpPr>
            <a:spLocks noChangeArrowheads="1"/>
          </p:cNvSpPr>
          <p:nvPr/>
        </p:nvSpPr>
        <p:spPr bwMode="auto">
          <a:xfrm>
            <a:off x="2143125" y="500063"/>
            <a:ext cx="478790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6600">
                <a:solidFill>
                  <a:srgbClr val="FF0000"/>
                </a:solidFill>
                <a:latin typeface="a_Bremen" pitchFamily="82" charset="-52"/>
              </a:rPr>
              <a:t>Молодец!</a:t>
            </a:r>
          </a:p>
        </p:txBody>
      </p:sp>
    </p:spTree>
  </p:cSld>
  <p:clrMapOvr>
    <a:masterClrMapping/>
  </p:clrMapOvr>
  <p:transition>
    <p:cover dir="d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Рисунок 1" descr="91ed58879d0f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2313" y="3000375"/>
            <a:ext cx="1576387" cy="274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Рисунок 2" descr="j49379_1246858299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0"/>
            <a:ext cx="2457450" cy="307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Рисунок 3" descr="post-30397-1234556612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75" y="1357313"/>
            <a:ext cx="3343275" cy="334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Рисунок 5" descr="j68067_1234519771.png">
            <a:hlinkClick r:id="rId7" action="ppaction://hlinksldjump"/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6563" y="214313"/>
            <a:ext cx="2357437" cy="235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Рисунок 6" descr="j54190_1231180876.png">
            <a:hlinkClick r:id="rId9" action="ppaction://hlinksldjump"/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3000375"/>
            <a:ext cx="2935288" cy="293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428750" y="6215063"/>
            <a:ext cx="5929313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a_AlbionicTtlRg&amp;Bt" pitchFamily="34" charset="-52"/>
              </a:rPr>
              <a:t>Кто расположен в середине?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Рисунок 1" descr="post-30397-123455661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0" y="1928813"/>
            <a:ext cx="4486275" cy="448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Прямоугольник 2"/>
          <p:cNvSpPr>
            <a:spLocks noChangeArrowheads="1"/>
          </p:cNvSpPr>
          <p:nvPr/>
        </p:nvSpPr>
        <p:spPr bwMode="auto">
          <a:xfrm>
            <a:off x="2428875" y="1000125"/>
            <a:ext cx="478790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6600">
                <a:solidFill>
                  <a:srgbClr val="FF0000"/>
                </a:solidFill>
                <a:latin typeface="a_Bremen" pitchFamily="82" charset="-52"/>
              </a:rPr>
              <a:t>Молодец!</a:t>
            </a:r>
          </a:p>
        </p:txBody>
      </p:sp>
    </p:spTree>
  </p:cSld>
  <p:clrMapOvr>
    <a:masterClrMapping/>
  </p:clrMapOvr>
  <p:transition>
    <p:comb dir="vert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57</Words>
  <Application>Microsoft Office PowerPoint</Application>
  <PresentationFormat>Экран (4:3)</PresentationFormat>
  <Paragraphs>13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Antiqua</vt:lpstr>
      <vt:lpstr>a_AlbionicTtlRg&amp;Bt</vt:lpstr>
      <vt:lpstr>a_Bremen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storm</dc:creator>
  <cp:lastModifiedBy>USER</cp:lastModifiedBy>
  <cp:revision>6</cp:revision>
  <dcterms:created xsi:type="dcterms:W3CDTF">2009-08-08T02:42:25Z</dcterms:created>
  <dcterms:modified xsi:type="dcterms:W3CDTF">2022-07-05T05:01:25Z</dcterms:modified>
</cp:coreProperties>
</file>