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4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78C7-1548-4404-BD26-B80FFA78EAA3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2B1-4654-4190-91CD-6B1CABE0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2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78C7-1548-4404-BD26-B80FFA78EAA3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2B1-4654-4190-91CD-6B1CABE0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3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78C7-1548-4404-BD26-B80FFA78EAA3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2B1-4654-4190-91CD-6B1CABE0818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561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78C7-1548-4404-BD26-B80FFA78EAA3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2B1-4654-4190-91CD-6B1CABE0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48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78C7-1548-4404-BD26-B80FFA78EAA3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2B1-4654-4190-91CD-6B1CABE0818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1894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78C7-1548-4404-BD26-B80FFA78EAA3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2B1-4654-4190-91CD-6B1CABE0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457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78C7-1548-4404-BD26-B80FFA78EAA3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2B1-4654-4190-91CD-6B1CABE0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34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78C7-1548-4404-BD26-B80FFA78EAA3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2B1-4654-4190-91CD-6B1CABE0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85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78C7-1548-4404-BD26-B80FFA78EAA3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2B1-4654-4190-91CD-6B1CABE0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4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78C7-1548-4404-BD26-B80FFA78EAA3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2B1-4654-4190-91CD-6B1CABE0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65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78C7-1548-4404-BD26-B80FFA78EAA3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2B1-4654-4190-91CD-6B1CABE0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5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78C7-1548-4404-BD26-B80FFA78EAA3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2B1-4654-4190-91CD-6B1CABE0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9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78C7-1548-4404-BD26-B80FFA78EAA3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2B1-4654-4190-91CD-6B1CABE0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8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78C7-1548-4404-BD26-B80FFA78EAA3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2B1-4654-4190-91CD-6B1CABE0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1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78C7-1548-4404-BD26-B80FFA78EAA3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2B1-4654-4190-91CD-6B1CABE0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8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78C7-1548-4404-BD26-B80FFA78EAA3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22B1-4654-4190-91CD-6B1CABE0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3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B78C7-1548-4404-BD26-B80FFA78EAA3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F722B1-4654-4190-91CD-6B1CABE0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9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4399" y="1122363"/>
            <a:ext cx="5763491" cy="2387600"/>
          </a:xfrm>
        </p:spPr>
        <p:txBody>
          <a:bodyPr/>
          <a:lstStyle/>
          <a:p>
            <a:r>
              <a:rPr lang="ru-RU" dirty="0" smtClean="0"/>
              <a:t>«Болезнь куклы»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3055" y="3602038"/>
            <a:ext cx="5624945" cy="1655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Петр Ильич Чайковский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55" y="484909"/>
            <a:ext cx="4667000" cy="58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514" y="1638300"/>
            <a:ext cx="8596668" cy="3848100"/>
          </a:xfrm>
        </p:spPr>
        <p:txBody>
          <a:bodyPr>
            <a:normAutofit/>
          </a:bodyPr>
          <a:lstStyle/>
          <a:p>
            <a:r>
              <a:rPr lang="ru-RU" dirty="0" smtClean="0"/>
              <a:t>Цель: вызвать интерес к музыке Чайковского, определить замысел композитора. Развивать способность понимать содержание музыкального произведения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280660"/>
            <a:ext cx="8596668" cy="76070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5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264746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Обратите внимание ребенка на портрет композитора. Расскажите о его биографии.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6264746" cy="42772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Это портрет великого композитора Петра Ильича Чайковского. Он жил более 140 лет назад. Но его музыку все любят и исполняют во всем мире. Он сочинял музыку и для взрослых, и для детей. Он очень любил детей. Часто он приезжал в дом своей сестры и сочинял пьесы, в которых рассказывал о злой Бабе Яге, о деревянных солдатиках, о игре девочек в куклы. Все эти пьесы вошли в сборник «Детский альбом». </a:t>
            </a:r>
            <a:r>
              <a:rPr lang="ru-RU" sz="2000" dirty="0"/>
              <a:t>С</a:t>
            </a:r>
            <a:r>
              <a:rPr lang="ru-RU" sz="2000" dirty="0" smtClean="0"/>
              <a:t>егодня мы послушаем одну из его пьес «Болезнь куклы».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080" y="400559"/>
            <a:ext cx="4663844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Пьеса «Болезнь куклы»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7334" y="1270000"/>
            <a:ext cx="3909254" cy="5380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831" y="1320800"/>
            <a:ext cx="4071466" cy="5433400"/>
          </a:xfrm>
          <a:prstGeom prst="rect">
            <a:avLst/>
          </a:prstGeom>
        </p:spPr>
      </p:pic>
      <p:pic>
        <p:nvPicPr>
          <p:cNvPr id="6" name="Чайковский-Болезнь кукл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51245" y="609600"/>
            <a:ext cx="2272146" cy="22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4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740"/>
          </a:xfrm>
        </p:spPr>
        <p:txBody>
          <a:bodyPr/>
          <a:lstStyle/>
          <a:p>
            <a:r>
              <a:rPr lang="ru-RU" dirty="0" smtClean="0"/>
              <a:t>Как звучала музыка?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7341"/>
            <a:ext cx="8596668" cy="1943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Музыка звучит печально, грустно потому, что у девочки заболела ее любимая кукла, с которой она всегда играла. Мы слышим как тяжело вздыхает кукла, слышны ее стоны. Они то усиливаются, то утихают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77334" y="3520440"/>
            <a:ext cx="8596668" cy="9677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Что можно сказать о характере, темпе?</a:t>
            </a:r>
          </a:p>
          <a:p>
            <a:r>
              <a:rPr lang="ru-RU" dirty="0" smtClean="0"/>
              <a:t>Можно ли было исполнить пьесу в быстром темпе?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77334" y="4491989"/>
            <a:ext cx="8596668" cy="1943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dirty="0" smtClean="0"/>
              <a:t>Пьеса жалобная, грустная. Она должна исполняться сдержанно, не быстро, потому что кукле очень больно.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29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212</Words>
  <Application>Microsoft Office PowerPoint</Application>
  <PresentationFormat>Произвольный</PresentationFormat>
  <Paragraphs>11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«Болезнь куклы»</vt:lpstr>
      <vt:lpstr>Цель: вызвать интерес к музыке Чайковского, определить замысел композитора. Развивать способность понимать содержание музыкального произведения</vt:lpstr>
      <vt:lpstr>Обратите внимание ребенка на портрет композитора. Расскажите о его биографии.</vt:lpstr>
      <vt:lpstr>Пьеса «Болезнь куклы»</vt:lpstr>
      <vt:lpstr>Как звучала музыка?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«Болезнь куклы»</dc:title>
  <dc:creator>Пользователь Windows</dc:creator>
  <cp:lastModifiedBy>USER</cp:lastModifiedBy>
  <cp:revision>6</cp:revision>
  <dcterms:created xsi:type="dcterms:W3CDTF">2020-04-06T17:47:27Z</dcterms:created>
  <dcterms:modified xsi:type="dcterms:W3CDTF">2022-07-05T05:10:09Z</dcterms:modified>
</cp:coreProperties>
</file>