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0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A3283A-931A-4FB8-8027-F1D5F1B6810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26E023-E527-4567-A017-534D6B92B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Все, для создания собственной этикетки</a:t>
            </a:r>
            <a:endParaRPr lang="ru-RU" sz="3600" b="1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Материалы в помощь!</a:t>
            </a:r>
            <a:endParaRPr lang="ru-RU" sz="80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9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6707" y="137080"/>
            <a:ext cx="183933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39" y="2411393"/>
            <a:ext cx="173543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jin.ru/wp-content/uploads/2017/12/114924607__5x__2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14" y="404664"/>
            <a:ext cx="189386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22.stpulscen.ru/images/product/106/377/870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9" y="446201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82677"/>
            <a:ext cx="1686136" cy="16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20272" y="1459716"/>
            <a:ext cx="1872208" cy="7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03" y="2556256"/>
            <a:ext cx="1871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29526" r="27114" b="56960"/>
          <a:stretch/>
        </p:blipFill>
        <p:spPr bwMode="auto">
          <a:xfrm>
            <a:off x="4932040" y="1650254"/>
            <a:ext cx="1620105" cy="3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3930"/>
            <a:ext cx="16224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1875"/>
            <a:ext cx="16224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91412"/>
            <a:ext cx="1871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16222"/>
            <a:ext cx="1871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1" y="5733256"/>
            <a:ext cx="1871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49" y="4294532"/>
            <a:ext cx="16224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10524"/>
            <a:ext cx="16224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30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17553" r="54017" b="14069"/>
          <a:stretch/>
        </p:blipFill>
        <p:spPr bwMode="auto">
          <a:xfrm>
            <a:off x="251520" y="188641"/>
            <a:ext cx="31906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17553" r="54017" b="14069"/>
          <a:stretch/>
        </p:blipFill>
        <p:spPr bwMode="auto">
          <a:xfrm>
            <a:off x="5724128" y="217107"/>
            <a:ext cx="31906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5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17553" r="54017" b="14069"/>
          <a:stretch/>
        </p:blipFill>
        <p:spPr bwMode="auto">
          <a:xfrm>
            <a:off x="251520" y="188641"/>
            <a:ext cx="31906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17553" r="54017" b="14069"/>
          <a:stretch/>
        </p:blipFill>
        <p:spPr bwMode="auto">
          <a:xfrm>
            <a:off x="5724128" y="217107"/>
            <a:ext cx="31906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1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" y="620688"/>
            <a:ext cx="46229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275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18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" y="620688"/>
            <a:ext cx="462291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275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8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093" b="13125"/>
          <a:stretch/>
        </p:blipFill>
        <p:spPr bwMode="auto">
          <a:xfrm>
            <a:off x="611559" y="188640"/>
            <a:ext cx="8136905" cy="656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015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10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Материалы в помощь!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cp:lastPrinted>2018-11-23T05:45:48Z</cp:lastPrinted>
  <dcterms:created xsi:type="dcterms:W3CDTF">2018-11-23T04:37:42Z</dcterms:created>
  <dcterms:modified xsi:type="dcterms:W3CDTF">2018-12-04T13:03:02Z</dcterms:modified>
</cp:coreProperties>
</file>