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2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5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A27C-53F8-4074-988D-40CC0AD11C3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4963-408E-4C3A-A8B0-892AC99D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019" y="539551"/>
            <a:ext cx="5695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рамках проекта 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«Молоко пить- здорово жить!» </a:t>
            </a:r>
            <a:endParaRPr lang="ru-RU" sz="3600" b="1" i="1" dirty="0">
              <a:solidFill>
                <a:srgbClr val="00B05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png.pngtree.com/element_origin_min_pic/16/10/25/cdc04c5f9cee9c7945d36d7245648c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7367803"/>
            <a:ext cx="3600400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Сепарир\IMG_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962" y="2849724"/>
            <a:ext cx="5231904" cy="392392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-fotki.yandex.ru/get/9260/47407354.d18/0_1513de_e936c08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587"/>
            <a:ext cx="3717032" cy="28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7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епарир\IMG_5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79512"/>
            <a:ext cx="5616624" cy="407503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парир\IMG_5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686290"/>
            <a:ext cx="5616624" cy="42124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3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епарир\IMG_5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8" y="339572"/>
            <a:ext cx="5699190" cy="419250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епарир\IMG_5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2" y="4788024"/>
            <a:ext cx="5699190" cy="405045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4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content-1.foto.my.mail.ru/community/breadsalt/_groupsphoto/h-15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1533"/>
          <a:stretch/>
        </p:blipFill>
        <p:spPr bwMode="auto">
          <a:xfrm>
            <a:off x="4070814" y="835586"/>
            <a:ext cx="2520788" cy="28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Сепарир\IMG_5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5338" y="815498"/>
            <a:ext cx="5087888" cy="381591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епарир\IMG_5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6838" y="4367978"/>
            <a:ext cx="5280587" cy="39604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1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епарир\IMG_5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616" y="779494"/>
            <a:ext cx="4799856" cy="359989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епарир\IMG_5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834" y="4409981"/>
            <a:ext cx="5040561" cy="378042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st.depositphotos.com/1788799/1742/v/950/depositphotos_17429013-stock-illustration-milk-bot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6" y="5868144"/>
            <a:ext cx="2197545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54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2018-11-26T09:33:59Z</dcterms:created>
  <dcterms:modified xsi:type="dcterms:W3CDTF">2018-12-04T13:02:12Z</dcterms:modified>
</cp:coreProperties>
</file>